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0" r:id="rId1"/>
  </p:sldMasterIdLst>
  <p:notesMasterIdLst>
    <p:notesMasterId r:id="rId18"/>
  </p:notesMasterIdLst>
  <p:sldIdLst>
    <p:sldId id="258" r:id="rId2"/>
    <p:sldId id="259" r:id="rId3"/>
    <p:sldId id="260" r:id="rId4"/>
    <p:sldId id="261" r:id="rId5"/>
    <p:sldId id="262" r:id="rId6"/>
    <p:sldId id="263" r:id="rId7"/>
    <p:sldId id="269" r:id="rId8"/>
    <p:sldId id="264" r:id="rId9"/>
    <p:sldId id="270" r:id="rId10"/>
    <p:sldId id="265" r:id="rId11"/>
    <p:sldId id="266" r:id="rId12"/>
    <p:sldId id="273" r:id="rId13"/>
    <p:sldId id="267" r:id="rId14"/>
    <p:sldId id="268" r:id="rId15"/>
    <p:sldId id="271" r:id="rId16"/>
    <p:sldId id="272" r:id="rId17"/>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eorgia" panose="02040502050405020303" pitchFamily="18" charset="0"/>
        <a:ea typeface="+mn-ea"/>
        <a:cs typeface="+mn-cs"/>
      </a:defRPr>
    </a:lvl1pPr>
    <a:lvl2pPr marL="457200" algn="l" rtl="0" eaLnBrk="0" fontAlgn="base" hangingPunct="0">
      <a:spcBef>
        <a:spcPct val="0"/>
      </a:spcBef>
      <a:spcAft>
        <a:spcPct val="0"/>
      </a:spcAft>
      <a:defRPr kern="1200">
        <a:solidFill>
          <a:schemeClr val="tx1"/>
        </a:solidFill>
        <a:latin typeface="Georgia" panose="02040502050405020303" pitchFamily="18" charset="0"/>
        <a:ea typeface="+mn-ea"/>
        <a:cs typeface="+mn-cs"/>
      </a:defRPr>
    </a:lvl2pPr>
    <a:lvl3pPr marL="914400" algn="l" rtl="0" eaLnBrk="0" fontAlgn="base" hangingPunct="0">
      <a:spcBef>
        <a:spcPct val="0"/>
      </a:spcBef>
      <a:spcAft>
        <a:spcPct val="0"/>
      </a:spcAft>
      <a:defRPr kern="1200">
        <a:solidFill>
          <a:schemeClr val="tx1"/>
        </a:solidFill>
        <a:latin typeface="Georgia" panose="02040502050405020303" pitchFamily="18" charset="0"/>
        <a:ea typeface="+mn-ea"/>
        <a:cs typeface="+mn-cs"/>
      </a:defRPr>
    </a:lvl3pPr>
    <a:lvl4pPr marL="1371600" algn="l" rtl="0" eaLnBrk="0" fontAlgn="base" hangingPunct="0">
      <a:spcBef>
        <a:spcPct val="0"/>
      </a:spcBef>
      <a:spcAft>
        <a:spcPct val="0"/>
      </a:spcAft>
      <a:defRPr kern="1200">
        <a:solidFill>
          <a:schemeClr val="tx1"/>
        </a:solidFill>
        <a:latin typeface="Georgia" panose="02040502050405020303" pitchFamily="18" charset="0"/>
        <a:ea typeface="+mn-ea"/>
        <a:cs typeface="+mn-cs"/>
      </a:defRPr>
    </a:lvl4pPr>
    <a:lvl5pPr marL="1828800" algn="l" rtl="0" eaLnBrk="0" fontAlgn="base" hangingPunct="0">
      <a:spcBef>
        <a:spcPct val="0"/>
      </a:spcBef>
      <a:spcAft>
        <a:spcPct val="0"/>
      </a:spcAft>
      <a:defRPr kern="1200">
        <a:solidFill>
          <a:schemeClr val="tx1"/>
        </a:solidFill>
        <a:latin typeface="Georgia" panose="02040502050405020303" pitchFamily="18" charset="0"/>
        <a:ea typeface="+mn-ea"/>
        <a:cs typeface="+mn-cs"/>
      </a:defRPr>
    </a:lvl5pPr>
    <a:lvl6pPr marL="2286000" algn="l" defTabSz="914400" rtl="0" eaLnBrk="1" latinLnBrk="0" hangingPunct="1">
      <a:defRPr kern="1200">
        <a:solidFill>
          <a:schemeClr val="tx1"/>
        </a:solidFill>
        <a:latin typeface="Georgia" panose="02040502050405020303" pitchFamily="18" charset="0"/>
        <a:ea typeface="+mn-ea"/>
        <a:cs typeface="+mn-cs"/>
      </a:defRPr>
    </a:lvl6pPr>
    <a:lvl7pPr marL="2743200" algn="l" defTabSz="914400" rtl="0" eaLnBrk="1" latinLnBrk="0" hangingPunct="1">
      <a:defRPr kern="1200">
        <a:solidFill>
          <a:schemeClr val="tx1"/>
        </a:solidFill>
        <a:latin typeface="Georgia" panose="02040502050405020303" pitchFamily="18" charset="0"/>
        <a:ea typeface="+mn-ea"/>
        <a:cs typeface="+mn-cs"/>
      </a:defRPr>
    </a:lvl7pPr>
    <a:lvl8pPr marL="3200400" algn="l" defTabSz="914400" rtl="0" eaLnBrk="1" latinLnBrk="0" hangingPunct="1">
      <a:defRPr kern="1200">
        <a:solidFill>
          <a:schemeClr val="tx1"/>
        </a:solidFill>
        <a:latin typeface="Georgia" panose="02040502050405020303" pitchFamily="18" charset="0"/>
        <a:ea typeface="+mn-ea"/>
        <a:cs typeface="+mn-cs"/>
      </a:defRPr>
    </a:lvl8pPr>
    <a:lvl9pPr marL="3657600" algn="l" defTabSz="914400" rtl="0" eaLnBrk="1" latinLnBrk="0" hangingPunct="1">
      <a:defRPr kern="1200">
        <a:solidFill>
          <a:schemeClr val="tx1"/>
        </a:solidFill>
        <a:latin typeface="Georgia" panose="02040502050405020303"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752"/>
    <p:restoredTop sz="79218" autoAdjust="0"/>
  </p:normalViewPr>
  <p:slideViewPr>
    <p:cSldViewPr showGuides="1">
      <p:cViewPr varScale="1">
        <p:scale>
          <a:sx n="72" d="100"/>
          <a:sy n="72" d="100"/>
        </p:scale>
        <p:origin x="1032" y="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77800E5-BAE5-4396-9CCA-1BF62AB1F40E}" type="doc">
      <dgm:prSet loTypeId="urn:microsoft.com/office/officeart/2005/8/layout/process1" loCatId="process" qsTypeId="urn:microsoft.com/office/officeart/2005/8/quickstyle/simple2" qsCatId="simple" csTypeId="urn:microsoft.com/office/officeart/2005/8/colors/accent2_1" csCatId="accent2" phldr="1"/>
      <dgm:spPr/>
    </dgm:pt>
    <dgm:pt modelId="{7CBA745E-1E6B-4F2E-97EC-E1769F7EF128}">
      <dgm:prSet phldrT="[Texto]" custT="1"/>
      <dgm:spPr/>
      <dgm:t>
        <a:bodyPr/>
        <a:lstStyle/>
        <a:p>
          <a:r>
            <a:rPr lang="pt-BR" sz="1600" dirty="0" err="1"/>
            <a:t>Where</a:t>
          </a:r>
          <a:r>
            <a:rPr lang="pt-BR" sz="1600" dirty="0"/>
            <a:t> are </a:t>
          </a:r>
          <a:r>
            <a:rPr lang="pt-BR" sz="1600" dirty="0" err="1"/>
            <a:t>we</a:t>
          </a:r>
          <a:r>
            <a:rPr lang="pt-BR" sz="1600" dirty="0"/>
            <a:t> </a:t>
          </a:r>
          <a:r>
            <a:rPr lang="pt-BR" sz="1600" dirty="0" err="1"/>
            <a:t>now</a:t>
          </a:r>
          <a:r>
            <a:rPr lang="pt-BR" sz="1600" dirty="0"/>
            <a:t>? </a:t>
          </a:r>
          <a:endParaRPr lang="en-US" sz="1600" dirty="0"/>
        </a:p>
      </dgm:t>
    </dgm:pt>
    <dgm:pt modelId="{3C8DF4FC-5860-46C5-B16F-D35023CD3D31}" type="parTrans" cxnId="{A3E63C2C-3769-4AEA-BE18-CA62FBF138C6}">
      <dgm:prSet/>
      <dgm:spPr/>
      <dgm:t>
        <a:bodyPr/>
        <a:lstStyle/>
        <a:p>
          <a:endParaRPr lang="en-US" sz="1600"/>
        </a:p>
      </dgm:t>
    </dgm:pt>
    <dgm:pt modelId="{6DA03AF9-F0C1-4134-B519-AAC95D17E4C5}" type="sibTrans" cxnId="{A3E63C2C-3769-4AEA-BE18-CA62FBF138C6}">
      <dgm:prSet custT="1"/>
      <dgm:spPr/>
      <dgm:t>
        <a:bodyPr/>
        <a:lstStyle/>
        <a:p>
          <a:endParaRPr lang="en-US" sz="1600"/>
        </a:p>
      </dgm:t>
    </dgm:pt>
    <dgm:pt modelId="{8157876F-13B7-4B10-AFC3-FA833DEF5089}">
      <dgm:prSet phldrT="[Texto]" custT="1"/>
      <dgm:spPr/>
      <dgm:t>
        <a:bodyPr/>
        <a:lstStyle/>
        <a:p>
          <a:r>
            <a:rPr lang="pt-BR" sz="1600" dirty="0" err="1"/>
            <a:t>Where</a:t>
          </a:r>
          <a:r>
            <a:rPr lang="pt-BR" sz="1600" dirty="0"/>
            <a:t> are </a:t>
          </a:r>
          <a:r>
            <a:rPr lang="pt-BR" sz="1600" dirty="0" err="1"/>
            <a:t>we</a:t>
          </a:r>
          <a:r>
            <a:rPr lang="pt-BR" sz="1600" dirty="0"/>
            <a:t> </a:t>
          </a:r>
          <a:r>
            <a:rPr lang="pt-BR" sz="1600" dirty="0" err="1"/>
            <a:t>going</a:t>
          </a:r>
          <a:r>
            <a:rPr lang="pt-BR" sz="1600" dirty="0"/>
            <a:t>?</a:t>
          </a:r>
          <a:endParaRPr lang="en-US" sz="1600" dirty="0"/>
        </a:p>
      </dgm:t>
    </dgm:pt>
    <dgm:pt modelId="{A64F0DC1-9193-4605-A974-4754B516B1C7}" type="parTrans" cxnId="{A9B9FF78-9111-4BBD-896F-6473DFD76B0D}">
      <dgm:prSet/>
      <dgm:spPr/>
      <dgm:t>
        <a:bodyPr/>
        <a:lstStyle/>
        <a:p>
          <a:endParaRPr lang="en-US" sz="1600"/>
        </a:p>
      </dgm:t>
    </dgm:pt>
    <dgm:pt modelId="{9556EB6F-983F-4FE9-A7CF-E0690CE6046F}" type="sibTrans" cxnId="{A9B9FF78-9111-4BBD-896F-6473DFD76B0D}">
      <dgm:prSet custT="1"/>
      <dgm:spPr/>
      <dgm:t>
        <a:bodyPr/>
        <a:lstStyle/>
        <a:p>
          <a:endParaRPr lang="en-US" sz="1600"/>
        </a:p>
      </dgm:t>
    </dgm:pt>
    <dgm:pt modelId="{180F5A7B-7663-4A7F-A296-5BF53AFCD662}">
      <dgm:prSet phldrT="[Texto]" custT="1"/>
      <dgm:spPr/>
      <dgm:t>
        <a:bodyPr/>
        <a:lstStyle/>
        <a:p>
          <a:r>
            <a:rPr lang="pt-BR" sz="1500" dirty="0" err="1"/>
            <a:t>How</a:t>
          </a:r>
          <a:r>
            <a:rPr lang="pt-BR" sz="1500" dirty="0"/>
            <a:t> are </a:t>
          </a:r>
          <a:r>
            <a:rPr lang="pt-BR" sz="1500" dirty="0" err="1"/>
            <a:t>we</a:t>
          </a:r>
          <a:r>
            <a:rPr lang="pt-BR" sz="1500" dirty="0"/>
            <a:t> </a:t>
          </a:r>
          <a:r>
            <a:rPr lang="pt-BR" sz="1500" dirty="0" err="1"/>
            <a:t>going</a:t>
          </a:r>
          <a:r>
            <a:rPr lang="pt-BR" sz="1500" dirty="0"/>
            <a:t> </a:t>
          </a:r>
          <a:r>
            <a:rPr lang="pt-BR" sz="1500" dirty="0" err="1"/>
            <a:t>to</a:t>
          </a:r>
          <a:r>
            <a:rPr lang="pt-BR" sz="1500" dirty="0"/>
            <a:t> </a:t>
          </a:r>
          <a:r>
            <a:rPr lang="pt-BR" sz="1500" dirty="0" err="1"/>
            <a:t>get</a:t>
          </a:r>
          <a:r>
            <a:rPr lang="pt-BR" sz="1500" dirty="0"/>
            <a:t> </a:t>
          </a:r>
          <a:r>
            <a:rPr lang="pt-BR" sz="1500" dirty="0" err="1"/>
            <a:t>there</a:t>
          </a:r>
          <a:r>
            <a:rPr lang="pt-BR" sz="1500" dirty="0"/>
            <a:t>?</a:t>
          </a:r>
          <a:endParaRPr lang="en-US" sz="1500" dirty="0"/>
        </a:p>
      </dgm:t>
    </dgm:pt>
    <dgm:pt modelId="{97050E0F-8A3E-4507-80D4-DA7956DF2653}" type="parTrans" cxnId="{C0CD2556-FF0F-48DC-885F-1D8C340071F6}">
      <dgm:prSet/>
      <dgm:spPr/>
      <dgm:t>
        <a:bodyPr/>
        <a:lstStyle/>
        <a:p>
          <a:endParaRPr lang="en-US" sz="1600"/>
        </a:p>
      </dgm:t>
    </dgm:pt>
    <dgm:pt modelId="{30E5AE5F-AF64-4B68-953B-FBB9CBC7CECD}" type="sibTrans" cxnId="{C0CD2556-FF0F-48DC-885F-1D8C340071F6}">
      <dgm:prSet/>
      <dgm:spPr/>
      <dgm:t>
        <a:bodyPr/>
        <a:lstStyle/>
        <a:p>
          <a:endParaRPr lang="en-US" sz="1600"/>
        </a:p>
      </dgm:t>
    </dgm:pt>
    <dgm:pt modelId="{0B6D6306-E406-4FA9-8072-C1623C1D62A4}" type="pres">
      <dgm:prSet presAssocID="{177800E5-BAE5-4396-9CCA-1BF62AB1F40E}" presName="Name0" presStyleCnt="0">
        <dgm:presLayoutVars>
          <dgm:dir/>
          <dgm:resizeHandles val="exact"/>
        </dgm:presLayoutVars>
      </dgm:prSet>
      <dgm:spPr/>
    </dgm:pt>
    <dgm:pt modelId="{56A1CF3C-EC4B-44E5-BF88-7C71376707AD}" type="pres">
      <dgm:prSet presAssocID="{7CBA745E-1E6B-4F2E-97EC-E1769F7EF128}" presName="node" presStyleLbl="node1" presStyleIdx="0" presStyleCnt="3">
        <dgm:presLayoutVars>
          <dgm:bulletEnabled val="1"/>
        </dgm:presLayoutVars>
      </dgm:prSet>
      <dgm:spPr/>
      <dgm:t>
        <a:bodyPr/>
        <a:lstStyle/>
        <a:p>
          <a:endParaRPr lang="en-US"/>
        </a:p>
      </dgm:t>
    </dgm:pt>
    <dgm:pt modelId="{2C1299C7-16FC-493C-A62E-9A8DD4B2CEB9}" type="pres">
      <dgm:prSet presAssocID="{6DA03AF9-F0C1-4134-B519-AAC95D17E4C5}" presName="sibTrans" presStyleLbl="sibTrans2D1" presStyleIdx="0" presStyleCnt="2"/>
      <dgm:spPr/>
      <dgm:t>
        <a:bodyPr/>
        <a:lstStyle/>
        <a:p>
          <a:endParaRPr lang="en-US"/>
        </a:p>
      </dgm:t>
    </dgm:pt>
    <dgm:pt modelId="{BC3D1128-8291-4E69-B7D1-4CEADC4B85CD}" type="pres">
      <dgm:prSet presAssocID="{6DA03AF9-F0C1-4134-B519-AAC95D17E4C5}" presName="connectorText" presStyleLbl="sibTrans2D1" presStyleIdx="0" presStyleCnt="2"/>
      <dgm:spPr/>
      <dgm:t>
        <a:bodyPr/>
        <a:lstStyle/>
        <a:p>
          <a:endParaRPr lang="en-US"/>
        </a:p>
      </dgm:t>
    </dgm:pt>
    <dgm:pt modelId="{CD41F6FF-DDB2-4C42-9D00-47563664B2F9}" type="pres">
      <dgm:prSet presAssocID="{8157876F-13B7-4B10-AFC3-FA833DEF5089}" presName="node" presStyleLbl="node1" presStyleIdx="1" presStyleCnt="3">
        <dgm:presLayoutVars>
          <dgm:bulletEnabled val="1"/>
        </dgm:presLayoutVars>
      </dgm:prSet>
      <dgm:spPr/>
      <dgm:t>
        <a:bodyPr/>
        <a:lstStyle/>
        <a:p>
          <a:endParaRPr lang="en-US"/>
        </a:p>
      </dgm:t>
    </dgm:pt>
    <dgm:pt modelId="{C9B8BBEC-81C8-45FC-9954-53CFDBD041DB}" type="pres">
      <dgm:prSet presAssocID="{9556EB6F-983F-4FE9-A7CF-E0690CE6046F}" presName="sibTrans" presStyleLbl="sibTrans2D1" presStyleIdx="1" presStyleCnt="2"/>
      <dgm:spPr/>
      <dgm:t>
        <a:bodyPr/>
        <a:lstStyle/>
        <a:p>
          <a:endParaRPr lang="en-US"/>
        </a:p>
      </dgm:t>
    </dgm:pt>
    <dgm:pt modelId="{264DD034-E6F3-4D30-AB45-8138E025BBF8}" type="pres">
      <dgm:prSet presAssocID="{9556EB6F-983F-4FE9-A7CF-E0690CE6046F}" presName="connectorText" presStyleLbl="sibTrans2D1" presStyleIdx="1" presStyleCnt="2"/>
      <dgm:spPr/>
      <dgm:t>
        <a:bodyPr/>
        <a:lstStyle/>
        <a:p>
          <a:endParaRPr lang="en-US"/>
        </a:p>
      </dgm:t>
    </dgm:pt>
    <dgm:pt modelId="{38DE4F4C-9A34-481D-B6CE-297401B2FF07}" type="pres">
      <dgm:prSet presAssocID="{180F5A7B-7663-4A7F-A296-5BF53AFCD662}" presName="node" presStyleLbl="node1" presStyleIdx="2" presStyleCnt="3">
        <dgm:presLayoutVars>
          <dgm:bulletEnabled val="1"/>
        </dgm:presLayoutVars>
      </dgm:prSet>
      <dgm:spPr/>
      <dgm:t>
        <a:bodyPr/>
        <a:lstStyle/>
        <a:p>
          <a:endParaRPr lang="en-US"/>
        </a:p>
      </dgm:t>
    </dgm:pt>
  </dgm:ptLst>
  <dgm:cxnLst>
    <dgm:cxn modelId="{A9B9FF78-9111-4BBD-896F-6473DFD76B0D}" srcId="{177800E5-BAE5-4396-9CCA-1BF62AB1F40E}" destId="{8157876F-13B7-4B10-AFC3-FA833DEF5089}" srcOrd="1" destOrd="0" parTransId="{A64F0DC1-9193-4605-A974-4754B516B1C7}" sibTransId="{9556EB6F-983F-4FE9-A7CF-E0690CE6046F}"/>
    <dgm:cxn modelId="{5AC99EB1-4903-41DC-AD21-72AACA3667AA}" type="presOf" srcId="{6DA03AF9-F0C1-4134-B519-AAC95D17E4C5}" destId="{2C1299C7-16FC-493C-A62E-9A8DD4B2CEB9}" srcOrd="0" destOrd="0" presId="urn:microsoft.com/office/officeart/2005/8/layout/process1"/>
    <dgm:cxn modelId="{F72B31F2-735F-4CC7-A230-06B236895B81}" type="presOf" srcId="{180F5A7B-7663-4A7F-A296-5BF53AFCD662}" destId="{38DE4F4C-9A34-481D-B6CE-297401B2FF07}" srcOrd="0" destOrd="0" presId="urn:microsoft.com/office/officeart/2005/8/layout/process1"/>
    <dgm:cxn modelId="{E93BD565-5126-456C-9263-AA75B30D3D37}" type="presOf" srcId="{9556EB6F-983F-4FE9-A7CF-E0690CE6046F}" destId="{C9B8BBEC-81C8-45FC-9954-53CFDBD041DB}" srcOrd="0" destOrd="0" presId="urn:microsoft.com/office/officeart/2005/8/layout/process1"/>
    <dgm:cxn modelId="{02870CFC-D7E9-4006-8116-A5099C5CDB73}" type="presOf" srcId="{177800E5-BAE5-4396-9CCA-1BF62AB1F40E}" destId="{0B6D6306-E406-4FA9-8072-C1623C1D62A4}" srcOrd="0" destOrd="0" presId="urn:microsoft.com/office/officeart/2005/8/layout/process1"/>
    <dgm:cxn modelId="{698B1880-3A3B-4416-8F02-32978B50F2AF}" type="presOf" srcId="{6DA03AF9-F0C1-4134-B519-AAC95D17E4C5}" destId="{BC3D1128-8291-4E69-B7D1-4CEADC4B85CD}" srcOrd="1" destOrd="0" presId="urn:microsoft.com/office/officeart/2005/8/layout/process1"/>
    <dgm:cxn modelId="{5345BFFD-12B8-481B-AFC6-6418A6C61C79}" type="presOf" srcId="{7CBA745E-1E6B-4F2E-97EC-E1769F7EF128}" destId="{56A1CF3C-EC4B-44E5-BF88-7C71376707AD}" srcOrd="0" destOrd="0" presId="urn:microsoft.com/office/officeart/2005/8/layout/process1"/>
    <dgm:cxn modelId="{37F84BE5-193D-4EAB-B2B0-B63A9F75BBAC}" type="presOf" srcId="{8157876F-13B7-4B10-AFC3-FA833DEF5089}" destId="{CD41F6FF-DDB2-4C42-9D00-47563664B2F9}" srcOrd="0" destOrd="0" presId="urn:microsoft.com/office/officeart/2005/8/layout/process1"/>
    <dgm:cxn modelId="{C0CD2556-FF0F-48DC-885F-1D8C340071F6}" srcId="{177800E5-BAE5-4396-9CCA-1BF62AB1F40E}" destId="{180F5A7B-7663-4A7F-A296-5BF53AFCD662}" srcOrd="2" destOrd="0" parTransId="{97050E0F-8A3E-4507-80D4-DA7956DF2653}" sibTransId="{30E5AE5F-AF64-4B68-953B-FBB9CBC7CECD}"/>
    <dgm:cxn modelId="{2265B0A3-55E7-44F5-96D0-F166DA9D7D53}" type="presOf" srcId="{9556EB6F-983F-4FE9-A7CF-E0690CE6046F}" destId="{264DD034-E6F3-4D30-AB45-8138E025BBF8}" srcOrd="1" destOrd="0" presId="urn:microsoft.com/office/officeart/2005/8/layout/process1"/>
    <dgm:cxn modelId="{A3E63C2C-3769-4AEA-BE18-CA62FBF138C6}" srcId="{177800E5-BAE5-4396-9CCA-1BF62AB1F40E}" destId="{7CBA745E-1E6B-4F2E-97EC-E1769F7EF128}" srcOrd="0" destOrd="0" parTransId="{3C8DF4FC-5860-46C5-B16F-D35023CD3D31}" sibTransId="{6DA03AF9-F0C1-4134-B519-AAC95D17E4C5}"/>
    <dgm:cxn modelId="{01132009-1244-4DF8-8843-5684880AAB9F}" type="presParOf" srcId="{0B6D6306-E406-4FA9-8072-C1623C1D62A4}" destId="{56A1CF3C-EC4B-44E5-BF88-7C71376707AD}" srcOrd="0" destOrd="0" presId="urn:microsoft.com/office/officeart/2005/8/layout/process1"/>
    <dgm:cxn modelId="{D381F97E-3B48-4C3E-A501-20329D45F6CC}" type="presParOf" srcId="{0B6D6306-E406-4FA9-8072-C1623C1D62A4}" destId="{2C1299C7-16FC-493C-A62E-9A8DD4B2CEB9}" srcOrd="1" destOrd="0" presId="urn:microsoft.com/office/officeart/2005/8/layout/process1"/>
    <dgm:cxn modelId="{BBBD7227-5914-4618-9CE9-E97B24603419}" type="presParOf" srcId="{2C1299C7-16FC-493C-A62E-9A8DD4B2CEB9}" destId="{BC3D1128-8291-4E69-B7D1-4CEADC4B85CD}" srcOrd="0" destOrd="0" presId="urn:microsoft.com/office/officeart/2005/8/layout/process1"/>
    <dgm:cxn modelId="{B8294CE1-87B5-4F10-B746-1DD00D6023A0}" type="presParOf" srcId="{0B6D6306-E406-4FA9-8072-C1623C1D62A4}" destId="{CD41F6FF-DDB2-4C42-9D00-47563664B2F9}" srcOrd="2" destOrd="0" presId="urn:microsoft.com/office/officeart/2005/8/layout/process1"/>
    <dgm:cxn modelId="{8376DDD1-A0A5-499C-8B62-EF3811D746A9}" type="presParOf" srcId="{0B6D6306-E406-4FA9-8072-C1623C1D62A4}" destId="{C9B8BBEC-81C8-45FC-9954-53CFDBD041DB}" srcOrd="3" destOrd="0" presId="urn:microsoft.com/office/officeart/2005/8/layout/process1"/>
    <dgm:cxn modelId="{8250EB62-91F4-4493-988E-110B93FBC705}" type="presParOf" srcId="{C9B8BBEC-81C8-45FC-9954-53CFDBD041DB}" destId="{264DD034-E6F3-4D30-AB45-8138E025BBF8}" srcOrd="0" destOrd="0" presId="urn:microsoft.com/office/officeart/2005/8/layout/process1"/>
    <dgm:cxn modelId="{DDE052B0-C324-4F6B-939F-2501442CA24A}" type="presParOf" srcId="{0B6D6306-E406-4FA9-8072-C1623C1D62A4}" destId="{38DE4F4C-9A34-481D-B6CE-297401B2FF07}"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F64F963-B366-4EEC-BE93-5C1C05DC97C2}" type="doc">
      <dgm:prSet loTypeId="urn:microsoft.com/office/officeart/2005/8/layout/orgChart1" loCatId="hierarchy" qsTypeId="urn:microsoft.com/office/officeart/2005/8/quickstyle/simple1" qsCatId="simple" csTypeId="urn:microsoft.com/office/officeart/2005/8/colors/colorful3" csCatId="colorful" phldr="1"/>
      <dgm:spPr/>
      <dgm:t>
        <a:bodyPr/>
        <a:lstStyle/>
        <a:p>
          <a:endParaRPr lang="en-US"/>
        </a:p>
      </dgm:t>
    </dgm:pt>
    <dgm:pt modelId="{C5C052F7-EAA9-417C-96D9-0D23ECB374FE}">
      <dgm:prSet phldrT="[Text]" custT="1"/>
      <dgm:spPr/>
      <dgm:t>
        <a:bodyPr/>
        <a:lstStyle/>
        <a:p>
          <a:r>
            <a:rPr lang="en-US" sz="2000" dirty="0"/>
            <a:t>Board of </a:t>
          </a:r>
        </a:p>
        <a:p>
          <a:r>
            <a:rPr lang="en-US" sz="2000" dirty="0"/>
            <a:t>Directors</a:t>
          </a:r>
        </a:p>
        <a:p>
          <a:r>
            <a:rPr lang="en-US" sz="2000" dirty="0"/>
            <a:t>Representation</a:t>
          </a:r>
        </a:p>
      </dgm:t>
    </dgm:pt>
    <dgm:pt modelId="{FA1BDDAE-F2ED-4367-A77E-984C60B7CDBC}" type="parTrans" cxnId="{5DEAAEBD-A5CA-49CB-BE60-F9B77394274F}">
      <dgm:prSet/>
      <dgm:spPr/>
      <dgm:t>
        <a:bodyPr/>
        <a:lstStyle/>
        <a:p>
          <a:endParaRPr lang="en-US"/>
        </a:p>
      </dgm:t>
    </dgm:pt>
    <dgm:pt modelId="{7B809185-64CF-4589-A4A0-1FB5F7AC76A9}" type="sibTrans" cxnId="{5DEAAEBD-A5CA-49CB-BE60-F9B77394274F}">
      <dgm:prSet/>
      <dgm:spPr/>
      <dgm:t>
        <a:bodyPr/>
        <a:lstStyle/>
        <a:p>
          <a:endParaRPr lang="en-US"/>
        </a:p>
      </dgm:t>
    </dgm:pt>
    <dgm:pt modelId="{C6937D09-EB60-4464-80EA-F2C9D1ACC169}" type="asst">
      <dgm:prSet phldrT="[Text]" custT="1"/>
      <dgm:spPr/>
      <dgm:t>
        <a:bodyPr/>
        <a:lstStyle/>
        <a:p>
          <a:r>
            <a:rPr lang="en-US" sz="2400" dirty="0"/>
            <a:t>C-JAY </a:t>
          </a:r>
        </a:p>
        <a:p>
          <a:r>
            <a:rPr lang="en-US" sz="2400" dirty="0"/>
            <a:t>Consulting</a:t>
          </a:r>
        </a:p>
      </dgm:t>
    </dgm:pt>
    <dgm:pt modelId="{59CD48C7-C742-47C1-87FA-9F4E003E70FF}" type="parTrans" cxnId="{C4F10D89-8943-46D2-B55F-011A2DFE2845}">
      <dgm:prSet/>
      <dgm:spPr/>
      <dgm:t>
        <a:bodyPr/>
        <a:lstStyle/>
        <a:p>
          <a:endParaRPr lang="en-US"/>
        </a:p>
      </dgm:t>
    </dgm:pt>
    <dgm:pt modelId="{5C93E4CD-8A41-484C-B20D-65E84558636E}" type="sibTrans" cxnId="{C4F10D89-8943-46D2-B55F-011A2DFE2845}">
      <dgm:prSet/>
      <dgm:spPr/>
      <dgm:t>
        <a:bodyPr/>
        <a:lstStyle/>
        <a:p>
          <a:endParaRPr lang="en-US"/>
        </a:p>
      </dgm:t>
    </dgm:pt>
    <dgm:pt modelId="{6E9DC8EC-2042-41F7-942C-CEB533385FC6}">
      <dgm:prSet phldrT="[Text]"/>
      <dgm:spPr/>
      <dgm:t>
        <a:bodyPr/>
        <a:lstStyle/>
        <a:p>
          <a:r>
            <a:rPr lang="en-US" dirty="0"/>
            <a:t>IT</a:t>
          </a:r>
        </a:p>
      </dgm:t>
    </dgm:pt>
    <dgm:pt modelId="{60524EE6-5C33-4FB7-9906-25D464C02B6F}" type="parTrans" cxnId="{1ABF4494-AD8B-4420-A44E-2D6FEC2A3A29}">
      <dgm:prSet/>
      <dgm:spPr/>
      <dgm:t>
        <a:bodyPr/>
        <a:lstStyle/>
        <a:p>
          <a:endParaRPr lang="en-US"/>
        </a:p>
      </dgm:t>
    </dgm:pt>
    <dgm:pt modelId="{3F592A44-08ED-4A63-9411-3F3E58CABB8D}" type="sibTrans" cxnId="{1ABF4494-AD8B-4420-A44E-2D6FEC2A3A29}">
      <dgm:prSet/>
      <dgm:spPr/>
      <dgm:t>
        <a:bodyPr/>
        <a:lstStyle/>
        <a:p>
          <a:endParaRPr lang="en-US"/>
        </a:p>
      </dgm:t>
    </dgm:pt>
    <dgm:pt modelId="{6F12F634-456F-4C3E-ADA3-55352673AD9E}">
      <dgm:prSet phldrT="[Text]"/>
      <dgm:spPr/>
      <dgm:t>
        <a:bodyPr/>
        <a:lstStyle/>
        <a:p>
          <a:r>
            <a:rPr lang="en-US" dirty="0"/>
            <a:t>HR</a:t>
          </a:r>
        </a:p>
      </dgm:t>
    </dgm:pt>
    <dgm:pt modelId="{EF25A24F-20F0-46D5-BA39-2CD31EA9BC2B}" type="parTrans" cxnId="{95F3DA16-48F0-4A70-9ECC-C163320C3E50}">
      <dgm:prSet/>
      <dgm:spPr/>
      <dgm:t>
        <a:bodyPr/>
        <a:lstStyle/>
        <a:p>
          <a:endParaRPr lang="en-US"/>
        </a:p>
      </dgm:t>
    </dgm:pt>
    <dgm:pt modelId="{67109636-BE64-46D0-94C2-BE668A7847E8}" type="sibTrans" cxnId="{95F3DA16-48F0-4A70-9ECC-C163320C3E50}">
      <dgm:prSet/>
      <dgm:spPr/>
      <dgm:t>
        <a:bodyPr/>
        <a:lstStyle/>
        <a:p>
          <a:endParaRPr lang="en-US"/>
        </a:p>
      </dgm:t>
    </dgm:pt>
    <dgm:pt modelId="{F3738381-0D89-4C6E-977E-8E461E707A6C}">
      <dgm:prSet phldrT="[Text]" custT="1"/>
      <dgm:spPr/>
      <dgm:t>
        <a:bodyPr/>
        <a:lstStyle/>
        <a:p>
          <a:r>
            <a:rPr lang="en-US" sz="2400" dirty="0"/>
            <a:t>Division </a:t>
          </a:r>
        </a:p>
        <a:p>
          <a:r>
            <a:rPr lang="en-US" sz="2400" dirty="0"/>
            <a:t>Representation</a:t>
          </a:r>
        </a:p>
      </dgm:t>
    </dgm:pt>
    <dgm:pt modelId="{A3487AE6-C564-40D9-BF55-20E161B2088B}" type="parTrans" cxnId="{AC6715F5-E5CA-4124-97D7-56DE36F1BA08}">
      <dgm:prSet/>
      <dgm:spPr/>
      <dgm:t>
        <a:bodyPr/>
        <a:lstStyle/>
        <a:p>
          <a:endParaRPr lang="en-US"/>
        </a:p>
      </dgm:t>
    </dgm:pt>
    <dgm:pt modelId="{247860D7-A2C6-4B02-905A-4F40FBFCFBE0}" type="sibTrans" cxnId="{AC6715F5-E5CA-4124-97D7-56DE36F1BA08}">
      <dgm:prSet/>
      <dgm:spPr/>
      <dgm:t>
        <a:bodyPr/>
        <a:lstStyle/>
        <a:p>
          <a:endParaRPr lang="en-US"/>
        </a:p>
      </dgm:t>
    </dgm:pt>
    <dgm:pt modelId="{1BA09BEF-9495-4FEF-975A-6ECE584395DF}" type="pres">
      <dgm:prSet presAssocID="{9F64F963-B366-4EEC-BE93-5C1C05DC97C2}" presName="hierChild1" presStyleCnt="0">
        <dgm:presLayoutVars>
          <dgm:orgChart val="1"/>
          <dgm:chPref val="1"/>
          <dgm:dir/>
          <dgm:animOne val="branch"/>
          <dgm:animLvl val="lvl"/>
          <dgm:resizeHandles/>
        </dgm:presLayoutVars>
      </dgm:prSet>
      <dgm:spPr/>
      <dgm:t>
        <a:bodyPr/>
        <a:lstStyle/>
        <a:p>
          <a:endParaRPr lang="en-US"/>
        </a:p>
      </dgm:t>
    </dgm:pt>
    <dgm:pt modelId="{E5760310-761B-4693-9FAA-577160ED5B51}" type="pres">
      <dgm:prSet presAssocID="{C5C052F7-EAA9-417C-96D9-0D23ECB374FE}" presName="hierRoot1" presStyleCnt="0">
        <dgm:presLayoutVars>
          <dgm:hierBranch val="init"/>
        </dgm:presLayoutVars>
      </dgm:prSet>
      <dgm:spPr/>
    </dgm:pt>
    <dgm:pt modelId="{ABF37CB0-04B6-46F7-800B-3AF733245DF2}" type="pres">
      <dgm:prSet presAssocID="{C5C052F7-EAA9-417C-96D9-0D23ECB374FE}" presName="rootComposite1" presStyleCnt="0"/>
      <dgm:spPr/>
    </dgm:pt>
    <dgm:pt modelId="{ACE41B59-1AD7-4237-846B-CC4C76A76B3A}" type="pres">
      <dgm:prSet presAssocID="{C5C052F7-EAA9-417C-96D9-0D23ECB374FE}" presName="rootText1" presStyleLbl="node0" presStyleIdx="0" presStyleCnt="1">
        <dgm:presLayoutVars>
          <dgm:chPref val="3"/>
        </dgm:presLayoutVars>
      </dgm:prSet>
      <dgm:spPr/>
      <dgm:t>
        <a:bodyPr/>
        <a:lstStyle/>
        <a:p>
          <a:endParaRPr lang="en-US"/>
        </a:p>
      </dgm:t>
    </dgm:pt>
    <dgm:pt modelId="{ACBCFBBC-B4AC-4A9B-A478-257466253DAD}" type="pres">
      <dgm:prSet presAssocID="{C5C052F7-EAA9-417C-96D9-0D23ECB374FE}" presName="rootConnector1" presStyleLbl="node1" presStyleIdx="0" presStyleCnt="0"/>
      <dgm:spPr/>
      <dgm:t>
        <a:bodyPr/>
        <a:lstStyle/>
        <a:p>
          <a:endParaRPr lang="en-US"/>
        </a:p>
      </dgm:t>
    </dgm:pt>
    <dgm:pt modelId="{1EA68B9A-651E-41AC-812F-482254906A93}" type="pres">
      <dgm:prSet presAssocID="{C5C052F7-EAA9-417C-96D9-0D23ECB374FE}" presName="hierChild2" presStyleCnt="0"/>
      <dgm:spPr/>
    </dgm:pt>
    <dgm:pt modelId="{2959B913-4317-464A-B3BA-E799A2F8EA30}" type="pres">
      <dgm:prSet presAssocID="{60524EE6-5C33-4FB7-9906-25D464C02B6F}" presName="Name37" presStyleLbl="parChTrans1D2" presStyleIdx="0" presStyleCnt="4"/>
      <dgm:spPr/>
      <dgm:t>
        <a:bodyPr/>
        <a:lstStyle/>
        <a:p>
          <a:endParaRPr lang="en-US"/>
        </a:p>
      </dgm:t>
    </dgm:pt>
    <dgm:pt modelId="{506743D2-08E9-4661-B567-C04A61BD0148}" type="pres">
      <dgm:prSet presAssocID="{6E9DC8EC-2042-41F7-942C-CEB533385FC6}" presName="hierRoot2" presStyleCnt="0">
        <dgm:presLayoutVars>
          <dgm:hierBranch val="init"/>
        </dgm:presLayoutVars>
      </dgm:prSet>
      <dgm:spPr/>
    </dgm:pt>
    <dgm:pt modelId="{67AE5782-F88C-4AD1-BB4B-640FF4D03541}" type="pres">
      <dgm:prSet presAssocID="{6E9DC8EC-2042-41F7-942C-CEB533385FC6}" presName="rootComposite" presStyleCnt="0"/>
      <dgm:spPr/>
    </dgm:pt>
    <dgm:pt modelId="{C4CF48DE-B9D8-47AE-B66F-BDF05C162240}" type="pres">
      <dgm:prSet presAssocID="{6E9DC8EC-2042-41F7-942C-CEB533385FC6}" presName="rootText" presStyleLbl="node2" presStyleIdx="0" presStyleCnt="3">
        <dgm:presLayoutVars>
          <dgm:chPref val="3"/>
        </dgm:presLayoutVars>
      </dgm:prSet>
      <dgm:spPr/>
      <dgm:t>
        <a:bodyPr/>
        <a:lstStyle/>
        <a:p>
          <a:endParaRPr lang="en-US"/>
        </a:p>
      </dgm:t>
    </dgm:pt>
    <dgm:pt modelId="{3AA1D48B-5488-4D6E-B6AD-38E32A33AC4B}" type="pres">
      <dgm:prSet presAssocID="{6E9DC8EC-2042-41F7-942C-CEB533385FC6}" presName="rootConnector" presStyleLbl="node2" presStyleIdx="0" presStyleCnt="3"/>
      <dgm:spPr/>
      <dgm:t>
        <a:bodyPr/>
        <a:lstStyle/>
        <a:p>
          <a:endParaRPr lang="en-US"/>
        </a:p>
      </dgm:t>
    </dgm:pt>
    <dgm:pt modelId="{904F1A68-389E-45E9-99C0-BFA694C2FDE4}" type="pres">
      <dgm:prSet presAssocID="{6E9DC8EC-2042-41F7-942C-CEB533385FC6}" presName="hierChild4" presStyleCnt="0"/>
      <dgm:spPr/>
    </dgm:pt>
    <dgm:pt modelId="{10126774-764E-40EF-88D9-5F8979B161FE}" type="pres">
      <dgm:prSet presAssocID="{6E9DC8EC-2042-41F7-942C-CEB533385FC6}" presName="hierChild5" presStyleCnt="0"/>
      <dgm:spPr/>
    </dgm:pt>
    <dgm:pt modelId="{53907B50-23FE-4CAC-8AC1-51519EB7CC45}" type="pres">
      <dgm:prSet presAssocID="{EF25A24F-20F0-46D5-BA39-2CD31EA9BC2B}" presName="Name37" presStyleLbl="parChTrans1D2" presStyleIdx="1" presStyleCnt="4"/>
      <dgm:spPr/>
      <dgm:t>
        <a:bodyPr/>
        <a:lstStyle/>
        <a:p>
          <a:endParaRPr lang="en-US"/>
        </a:p>
      </dgm:t>
    </dgm:pt>
    <dgm:pt modelId="{58F220F0-33FA-4D8F-B71E-FC4C3794DC94}" type="pres">
      <dgm:prSet presAssocID="{6F12F634-456F-4C3E-ADA3-55352673AD9E}" presName="hierRoot2" presStyleCnt="0">
        <dgm:presLayoutVars>
          <dgm:hierBranch val="init"/>
        </dgm:presLayoutVars>
      </dgm:prSet>
      <dgm:spPr/>
    </dgm:pt>
    <dgm:pt modelId="{CF784D44-7501-471A-A2C2-55ECCED61FAB}" type="pres">
      <dgm:prSet presAssocID="{6F12F634-456F-4C3E-ADA3-55352673AD9E}" presName="rootComposite" presStyleCnt="0"/>
      <dgm:spPr/>
    </dgm:pt>
    <dgm:pt modelId="{3EE3AE3E-F573-4BA0-BD1C-41DF380F2787}" type="pres">
      <dgm:prSet presAssocID="{6F12F634-456F-4C3E-ADA3-55352673AD9E}" presName="rootText" presStyleLbl="node2" presStyleIdx="1" presStyleCnt="3">
        <dgm:presLayoutVars>
          <dgm:chPref val="3"/>
        </dgm:presLayoutVars>
      </dgm:prSet>
      <dgm:spPr/>
      <dgm:t>
        <a:bodyPr/>
        <a:lstStyle/>
        <a:p>
          <a:endParaRPr lang="en-US"/>
        </a:p>
      </dgm:t>
    </dgm:pt>
    <dgm:pt modelId="{CC5EA97B-B328-4384-83F0-66058778D41D}" type="pres">
      <dgm:prSet presAssocID="{6F12F634-456F-4C3E-ADA3-55352673AD9E}" presName="rootConnector" presStyleLbl="node2" presStyleIdx="1" presStyleCnt="3"/>
      <dgm:spPr/>
      <dgm:t>
        <a:bodyPr/>
        <a:lstStyle/>
        <a:p>
          <a:endParaRPr lang="en-US"/>
        </a:p>
      </dgm:t>
    </dgm:pt>
    <dgm:pt modelId="{2946E62C-FF61-461B-894E-3D80841347EB}" type="pres">
      <dgm:prSet presAssocID="{6F12F634-456F-4C3E-ADA3-55352673AD9E}" presName="hierChild4" presStyleCnt="0"/>
      <dgm:spPr/>
    </dgm:pt>
    <dgm:pt modelId="{61353E1A-A6D3-4245-BEAC-C980EEEE1CF3}" type="pres">
      <dgm:prSet presAssocID="{6F12F634-456F-4C3E-ADA3-55352673AD9E}" presName="hierChild5" presStyleCnt="0"/>
      <dgm:spPr/>
    </dgm:pt>
    <dgm:pt modelId="{49B1F6E4-1FC4-44AA-9BEF-A33618C3685C}" type="pres">
      <dgm:prSet presAssocID="{A3487AE6-C564-40D9-BF55-20E161B2088B}" presName="Name37" presStyleLbl="parChTrans1D2" presStyleIdx="2" presStyleCnt="4"/>
      <dgm:spPr/>
      <dgm:t>
        <a:bodyPr/>
        <a:lstStyle/>
        <a:p>
          <a:endParaRPr lang="en-US"/>
        </a:p>
      </dgm:t>
    </dgm:pt>
    <dgm:pt modelId="{021C7472-7145-496F-866E-E2538194BC82}" type="pres">
      <dgm:prSet presAssocID="{F3738381-0D89-4C6E-977E-8E461E707A6C}" presName="hierRoot2" presStyleCnt="0">
        <dgm:presLayoutVars>
          <dgm:hierBranch val="init"/>
        </dgm:presLayoutVars>
      </dgm:prSet>
      <dgm:spPr/>
    </dgm:pt>
    <dgm:pt modelId="{BF5358AB-DFC1-4BDB-ADF2-68694DC25F18}" type="pres">
      <dgm:prSet presAssocID="{F3738381-0D89-4C6E-977E-8E461E707A6C}" presName="rootComposite" presStyleCnt="0"/>
      <dgm:spPr/>
    </dgm:pt>
    <dgm:pt modelId="{726718FC-574F-4096-8B70-E7AE0EA718D3}" type="pres">
      <dgm:prSet presAssocID="{F3738381-0D89-4C6E-977E-8E461E707A6C}" presName="rootText" presStyleLbl="node2" presStyleIdx="2" presStyleCnt="3">
        <dgm:presLayoutVars>
          <dgm:chPref val="3"/>
        </dgm:presLayoutVars>
      </dgm:prSet>
      <dgm:spPr/>
      <dgm:t>
        <a:bodyPr/>
        <a:lstStyle/>
        <a:p>
          <a:endParaRPr lang="en-US"/>
        </a:p>
      </dgm:t>
    </dgm:pt>
    <dgm:pt modelId="{9F6F90A7-104D-48D8-8A2C-C8A82ADE5AF5}" type="pres">
      <dgm:prSet presAssocID="{F3738381-0D89-4C6E-977E-8E461E707A6C}" presName="rootConnector" presStyleLbl="node2" presStyleIdx="2" presStyleCnt="3"/>
      <dgm:spPr/>
      <dgm:t>
        <a:bodyPr/>
        <a:lstStyle/>
        <a:p>
          <a:endParaRPr lang="en-US"/>
        </a:p>
      </dgm:t>
    </dgm:pt>
    <dgm:pt modelId="{F1547AE5-D556-4AC6-8D9C-BA1B6D7D6FE4}" type="pres">
      <dgm:prSet presAssocID="{F3738381-0D89-4C6E-977E-8E461E707A6C}" presName="hierChild4" presStyleCnt="0"/>
      <dgm:spPr/>
    </dgm:pt>
    <dgm:pt modelId="{071936F7-6138-47F2-8AB5-830E06E5DD82}" type="pres">
      <dgm:prSet presAssocID="{F3738381-0D89-4C6E-977E-8E461E707A6C}" presName="hierChild5" presStyleCnt="0"/>
      <dgm:spPr/>
    </dgm:pt>
    <dgm:pt modelId="{18102D5A-C2F1-4796-8BC6-6E0F385E9447}" type="pres">
      <dgm:prSet presAssocID="{C5C052F7-EAA9-417C-96D9-0D23ECB374FE}" presName="hierChild3" presStyleCnt="0"/>
      <dgm:spPr/>
    </dgm:pt>
    <dgm:pt modelId="{65061D78-0C70-4195-A605-5D85DC688805}" type="pres">
      <dgm:prSet presAssocID="{59CD48C7-C742-47C1-87FA-9F4E003E70FF}" presName="Name111" presStyleLbl="parChTrans1D2" presStyleIdx="3" presStyleCnt="4"/>
      <dgm:spPr/>
      <dgm:t>
        <a:bodyPr/>
        <a:lstStyle/>
        <a:p>
          <a:endParaRPr lang="en-US"/>
        </a:p>
      </dgm:t>
    </dgm:pt>
    <dgm:pt modelId="{5EF3D972-5741-45AD-A346-8AEA710FF8E2}" type="pres">
      <dgm:prSet presAssocID="{C6937D09-EB60-4464-80EA-F2C9D1ACC169}" presName="hierRoot3" presStyleCnt="0">
        <dgm:presLayoutVars>
          <dgm:hierBranch val="init"/>
        </dgm:presLayoutVars>
      </dgm:prSet>
      <dgm:spPr/>
    </dgm:pt>
    <dgm:pt modelId="{FFA64AD9-EA48-40D4-B7DC-A49BC8A8F616}" type="pres">
      <dgm:prSet presAssocID="{C6937D09-EB60-4464-80EA-F2C9D1ACC169}" presName="rootComposite3" presStyleCnt="0"/>
      <dgm:spPr/>
    </dgm:pt>
    <dgm:pt modelId="{A0751347-B315-4136-9A94-8753D2542E45}" type="pres">
      <dgm:prSet presAssocID="{C6937D09-EB60-4464-80EA-F2C9D1ACC169}" presName="rootText3" presStyleLbl="asst1" presStyleIdx="0" presStyleCnt="1" custLinFactNeighborX="2140" custLinFactNeighborY="3298">
        <dgm:presLayoutVars>
          <dgm:chPref val="3"/>
        </dgm:presLayoutVars>
      </dgm:prSet>
      <dgm:spPr/>
      <dgm:t>
        <a:bodyPr/>
        <a:lstStyle/>
        <a:p>
          <a:endParaRPr lang="en-US"/>
        </a:p>
      </dgm:t>
    </dgm:pt>
    <dgm:pt modelId="{BE6F6F69-9413-4E85-8899-043409D9DF4C}" type="pres">
      <dgm:prSet presAssocID="{C6937D09-EB60-4464-80EA-F2C9D1ACC169}" presName="rootConnector3" presStyleLbl="asst1" presStyleIdx="0" presStyleCnt="1"/>
      <dgm:spPr/>
      <dgm:t>
        <a:bodyPr/>
        <a:lstStyle/>
        <a:p>
          <a:endParaRPr lang="en-US"/>
        </a:p>
      </dgm:t>
    </dgm:pt>
    <dgm:pt modelId="{F6131578-B74B-40FD-ABC0-5BD9FB02AE0F}" type="pres">
      <dgm:prSet presAssocID="{C6937D09-EB60-4464-80EA-F2C9D1ACC169}" presName="hierChild6" presStyleCnt="0"/>
      <dgm:spPr/>
    </dgm:pt>
    <dgm:pt modelId="{E73DFA50-6792-46D2-BBF5-07AF04611703}" type="pres">
      <dgm:prSet presAssocID="{C6937D09-EB60-4464-80EA-F2C9D1ACC169}" presName="hierChild7" presStyleCnt="0"/>
      <dgm:spPr/>
    </dgm:pt>
  </dgm:ptLst>
  <dgm:cxnLst>
    <dgm:cxn modelId="{5DEAAEBD-A5CA-49CB-BE60-F9B77394274F}" srcId="{9F64F963-B366-4EEC-BE93-5C1C05DC97C2}" destId="{C5C052F7-EAA9-417C-96D9-0D23ECB374FE}" srcOrd="0" destOrd="0" parTransId="{FA1BDDAE-F2ED-4367-A77E-984C60B7CDBC}" sibTransId="{7B809185-64CF-4589-A4A0-1FB5F7AC76A9}"/>
    <dgm:cxn modelId="{AA4CD852-EB96-4B10-B8F6-2B8A4E67FC87}" type="presOf" srcId="{C5C052F7-EAA9-417C-96D9-0D23ECB374FE}" destId="{ACBCFBBC-B4AC-4A9B-A478-257466253DAD}" srcOrd="1" destOrd="0" presId="urn:microsoft.com/office/officeart/2005/8/layout/orgChart1"/>
    <dgm:cxn modelId="{2B28E0FA-3CF7-4AAF-BF22-E084F4C3E2DC}" type="presOf" srcId="{C6937D09-EB60-4464-80EA-F2C9D1ACC169}" destId="{BE6F6F69-9413-4E85-8899-043409D9DF4C}" srcOrd="1" destOrd="0" presId="urn:microsoft.com/office/officeart/2005/8/layout/orgChart1"/>
    <dgm:cxn modelId="{6E9F87D4-9CD4-4B68-B82B-0118C6D6E483}" type="presOf" srcId="{F3738381-0D89-4C6E-977E-8E461E707A6C}" destId="{726718FC-574F-4096-8B70-E7AE0EA718D3}" srcOrd="0" destOrd="0" presId="urn:microsoft.com/office/officeart/2005/8/layout/orgChart1"/>
    <dgm:cxn modelId="{4BE14318-88F7-4677-A616-7732EC820351}" type="presOf" srcId="{A3487AE6-C564-40D9-BF55-20E161B2088B}" destId="{49B1F6E4-1FC4-44AA-9BEF-A33618C3685C}" srcOrd="0" destOrd="0" presId="urn:microsoft.com/office/officeart/2005/8/layout/orgChart1"/>
    <dgm:cxn modelId="{D093655B-0DBE-4FB1-A842-1262673FB01F}" type="presOf" srcId="{6F12F634-456F-4C3E-ADA3-55352673AD9E}" destId="{3EE3AE3E-F573-4BA0-BD1C-41DF380F2787}" srcOrd="0" destOrd="0" presId="urn:microsoft.com/office/officeart/2005/8/layout/orgChart1"/>
    <dgm:cxn modelId="{AC6715F5-E5CA-4124-97D7-56DE36F1BA08}" srcId="{C5C052F7-EAA9-417C-96D9-0D23ECB374FE}" destId="{F3738381-0D89-4C6E-977E-8E461E707A6C}" srcOrd="3" destOrd="0" parTransId="{A3487AE6-C564-40D9-BF55-20E161B2088B}" sibTransId="{247860D7-A2C6-4B02-905A-4F40FBFCFBE0}"/>
    <dgm:cxn modelId="{56A3F5DF-B9B8-4573-93C8-B42D33940917}" type="presOf" srcId="{60524EE6-5C33-4FB7-9906-25D464C02B6F}" destId="{2959B913-4317-464A-B3BA-E799A2F8EA30}" srcOrd="0" destOrd="0" presId="urn:microsoft.com/office/officeart/2005/8/layout/orgChart1"/>
    <dgm:cxn modelId="{0B012949-66D0-4AA1-8A6D-684F5DCA6776}" type="presOf" srcId="{C5C052F7-EAA9-417C-96D9-0D23ECB374FE}" destId="{ACE41B59-1AD7-4237-846B-CC4C76A76B3A}" srcOrd="0" destOrd="0" presId="urn:microsoft.com/office/officeart/2005/8/layout/orgChart1"/>
    <dgm:cxn modelId="{C4F10D89-8943-46D2-B55F-011A2DFE2845}" srcId="{C5C052F7-EAA9-417C-96D9-0D23ECB374FE}" destId="{C6937D09-EB60-4464-80EA-F2C9D1ACC169}" srcOrd="0" destOrd="0" parTransId="{59CD48C7-C742-47C1-87FA-9F4E003E70FF}" sibTransId="{5C93E4CD-8A41-484C-B20D-65E84558636E}"/>
    <dgm:cxn modelId="{1ABF4494-AD8B-4420-A44E-2D6FEC2A3A29}" srcId="{C5C052F7-EAA9-417C-96D9-0D23ECB374FE}" destId="{6E9DC8EC-2042-41F7-942C-CEB533385FC6}" srcOrd="1" destOrd="0" parTransId="{60524EE6-5C33-4FB7-9906-25D464C02B6F}" sibTransId="{3F592A44-08ED-4A63-9411-3F3E58CABB8D}"/>
    <dgm:cxn modelId="{BB3023E9-7E2B-4EAF-97FA-72AA79C4F31D}" type="presOf" srcId="{6F12F634-456F-4C3E-ADA3-55352673AD9E}" destId="{CC5EA97B-B328-4384-83F0-66058778D41D}" srcOrd="1" destOrd="0" presId="urn:microsoft.com/office/officeart/2005/8/layout/orgChart1"/>
    <dgm:cxn modelId="{3528E10C-EBDD-4D5B-8B85-77ABDD84DF95}" type="presOf" srcId="{6E9DC8EC-2042-41F7-942C-CEB533385FC6}" destId="{C4CF48DE-B9D8-47AE-B66F-BDF05C162240}" srcOrd="0" destOrd="0" presId="urn:microsoft.com/office/officeart/2005/8/layout/orgChart1"/>
    <dgm:cxn modelId="{95F3DA16-48F0-4A70-9ECC-C163320C3E50}" srcId="{C5C052F7-EAA9-417C-96D9-0D23ECB374FE}" destId="{6F12F634-456F-4C3E-ADA3-55352673AD9E}" srcOrd="2" destOrd="0" parTransId="{EF25A24F-20F0-46D5-BA39-2CD31EA9BC2B}" sibTransId="{67109636-BE64-46D0-94C2-BE668A7847E8}"/>
    <dgm:cxn modelId="{C090BA04-56B7-4B44-834D-899FB0167CA5}" type="presOf" srcId="{6E9DC8EC-2042-41F7-942C-CEB533385FC6}" destId="{3AA1D48B-5488-4D6E-B6AD-38E32A33AC4B}" srcOrd="1" destOrd="0" presId="urn:microsoft.com/office/officeart/2005/8/layout/orgChart1"/>
    <dgm:cxn modelId="{1DAD47B6-26D2-4A9D-86A4-7C29F9D5F6FA}" type="presOf" srcId="{EF25A24F-20F0-46D5-BA39-2CD31EA9BC2B}" destId="{53907B50-23FE-4CAC-8AC1-51519EB7CC45}" srcOrd="0" destOrd="0" presId="urn:microsoft.com/office/officeart/2005/8/layout/orgChart1"/>
    <dgm:cxn modelId="{6D92736D-60F8-4BA6-881B-7945826CF3A6}" type="presOf" srcId="{C6937D09-EB60-4464-80EA-F2C9D1ACC169}" destId="{A0751347-B315-4136-9A94-8753D2542E45}" srcOrd="0" destOrd="0" presId="urn:microsoft.com/office/officeart/2005/8/layout/orgChart1"/>
    <dgm:cxn modelId="{F5DE525A-F783-436F-ACDA-A90D266BD131}" type="presOf" srcId="{59CD48C7-C742-47C1-87FA-9F4E003E70FF}" destId="{65061D78-0C70-4195-A605-5D85DC688805}" srcOrd="0" destOrd="0" presId="urn:microsoft.com/office/officeart/2005/8/layout/orgChart1"/>
    <dgm:cxn modelId="{F61DFE47-3E77-4992-8B20-2D8FEA76CF69}" type="presOf" srcId="{9F64F963-B366-4EEC-BE93-5C1C05DC97C2}" destId="{1BA09BEF-9495-4FEF-975A-6ECE584395DF}" srcOrd="0" destOrd="0" presId="urn:microsoft.com/office/officeart/2005/8/layout/orgChart1"/>
    <dgm:cxn modelId="{6FBAA374-FFF9-4B45-924A-4B30120791CA}" type="presOf" srcId="{F3738381-0D89-4C6E-977E-8E461E707A6C}" destId="{9F6F90A7-104D-48D8-8A2C-C8A82ADE5AF5}" srcOrd="1" destOrd="0" presId="urn:microsoft.com/office/officeart/2005/8/layout/orgChart1"/>
    <dgm:cxn modelId="{E1D7AD60-2864-41EA-9B77-10C876DC8DAF}" type="presParOf" srcId="{1BA09BEF-9495-4FEF-975A-6ECE584395DF}" destId="{E5760310-761B-4693-9FAA-577160ED5B51}" srcOrd="0" destOrd="0" presId="urn:microsoft.com/office/officeart/2005/8/layout/orgChart1"/>
    <dgm:cxn modelId="{5CE14504-525A-493E-A041-41CD3E3A8364}" type="presParOf" srcId="{E5760310-761B-4693-9FAA-577160ED5B51}" destId="{ABF37CB0-04B6-46F7-800B-3AF733245DF2}" srcOrd="0" destOrd="0" presId="urn:microsoft.com/office/officeart/2005/8/layout/orgChart1"/>
    <dgm:cxn modelId="{91D56434-DE74-43B4-A70C-BD20C9B6708C}" type="presParOf" srcId="{ABF37CB0-04B6-46F7-800B-3AF733245DF2}" destId="{ACE41B59-1AD7-4237-846B-CC4C76A76B3A}" srcOrd="0" destOrd="0" presId="urn:microsoft.com/office/officeart/2005/8/layout/orgChart1"/>
    <dgm:cxn modelId="{6970057C-28DD-41AC-8ABF-C532897A8212}" type="presParOf" srcId="{ABF37CB0-04B6-46F7-800B-3AF733245DF2}" destId="{ACBCFBBC-B4AC-4A9B-A478-257466253DAD}" srcOrd="1" destOrd="0" presId="urn:microsoft.com/office/officeart/2005/8/layout/orgChart1"/>
    <dgm:cxn modelId="{5FD2CD99-C0C5-4626-BB2D-5352567BEC06}" type="presParOf" srcId="{E5760310-761B-4693-9FAA-577160ED5B51}" destId="{1EA68B9A-651E-41AC-812F-482254906A93}" srcOrd="1" destOrd="0" presId="urn:microsoft.com/office/officeart/2005/8/layout/orgChart1"/>
    <dgm:cxn modelId="{9FFD095D-31A3-40BF-9938-6374FAD76B56}" type="presParOf" srcId="{1EA68B9A-651E-41AC-812F-482254906A93}" destId="{2959B913-4317-464A-B3BA-E799A2F8EA30}" srcOrd="0" destOrd="0" presId="urn:microsoft.com/office/officeart/2005/8/layout/orgChart1"/>
    <dgm:cxn modelId="{B3E02204-13BB-4AB7-9F3D-591669217E4C}" type="presParOf" srcId="{1EA68B9A-651E-41AC-812F-482254906A93}" destId="{506743D2-08E9-4661-B567-C04A61BD0148}" srcOrd="1" destOrd="0" presId="urn:microsoft.com/office/officeart/2005/8/layout/orgChart1"/>
    <dgm:cxn modelId="{50F46728-9989-4CA0-9280-AD6BB188B57B}" type="presParOf" srcId="{506743D2-08E9-4661-B567-C04A61BD0148}" destId="{67AE5782-F88C-4AD1-BB4B-640FF4D03541}" srcOrd="0" destOrd="0" presId="urn:microsoft.com/office/officeart/2005/8/layout/orgChart1"/>
    <dgm:cxn modelId="{56AE9DB7-33C4-4B1A-85C0-B4E1C6863B2E}" type="presParOf" srcId="{67AE5782-F88C-4AD1-BB4B-640FF4D03541}" destId="{C4CF48DE-B9D8-47AE-B66F-BDF05C162240}" srcOrd="0" destOrd="0" presId="urn:microsoft.com/office/officeart/2005/8/layout/orgChart1"/>
    <dgm:cxn modelId="{E1CD0104-F4AE-4A8A-AF80-9BC385EEEDFA}" type="presParOf" srcId="{67AE5782-F88C-4AD1-BB4B-640FF4D03541}" destId="{3AA1D48B-5488-4D6E-B6AD-38E32A33AC4B}" srcOrd="1" destOrd="0" presId="urn:microsoft.com/office/officeart/2005/8/layout/orgChart1"/>
    <dgm:cxn modelId="{8D213E06-6F97-4F98-A237-F9EF94F65E9A}" type="presParOf" srcId="{506743D2-08E9-4661-B567-C04A61BD0148}" destId="{904F1A68-389E-45E9-99C0-BFA694C2FDE4}" srcOrd="1" destOrd="0" presId="urn:microsoft.com/office/officeart/2005/8/layout/orgChart1"/>
    <dgm:cxn modelId="{668AB44D-1E48-4777-9105-249957D655BF}" type="presParOf" srcId="{506743D2-08E9-4661-B567-C04A61BD0148}" destId="{10126774-764E-40EF-88D9-5F8979B161FE}" srcOrd="2" destOrd="0" presId="urn:microsoft.com/office/officeart/2005/8/layout/orgChart1"/>
    <dgm:cxn modelId="{84A7A1FE-4BCD-4FED-AD1E-18081A4F52A0}" type="presParOf" srcId="{1EA68B9A-651E-41AC-812F-482254906A93}" destId="{53907B50-23FE-4CAC-8AC1-51519EB7CC45}" srcOrd="2" destOrd="0" presId="urn:microsoft.com/office/officeart/2005/8/layout/orgChart1"/>
    <dgm:cxn modelId="{76CB48C5-C0A2-499E-956F-DDB6B006E32F}" type="presParOf" srcId="{1EA68B9A-651E-41AC-812F-482254906A93}" destId="{58F220F0-33FA-4D8F-B71E-FC4C3794DC94}" srcOrd="3" destOrd="0" presId="urn:microsoft.com/office/officeart/2005/8/layout/orgChart1"/>
    <dgm:cxn modelId="{60B4472A-D3D0-49B2-8DC8-845EB8052325}" type="presParOf" srcId="{58F220F0-33FA-4D8F-B71E-FC4C3794DC94}" destId="{CF784D44-7501-471A-A2C2-55ECCED61FAB}" srcOrd="0" destOrd="0" presId="urn:microsoft.com/office/officeart/2005/8/layout/orgChart1"/>
    <dgm:cxn modelId="{E1758ABD-092A-468C-887E-BB771F11F0D6}" type="presParOf" srcId="{CF784D44-7501-471A-A2C2-55ECCED61FAB}" destId="{3EE3AE3E-F573-4BA0-BD1C-41DF380F2787}" srcOrd="0" destOrd="0" presId="urn:microsoft.com/office/officeart/2005/8/layout/orgChart1"/>
    <dgm:cxn modelId="{D1B9BD93-9B50-467E-AA98-BDAFE40B2B3A}" type="presParOf" srcId="{CF784D44-7501-471A-A2C2-55ECCED61FAB}" destId="{CC5EA97B-B328-4384-83F0-66058778D41D}" srcOrd="1" destOrd="0" presId="urn:microsoft.com/office/officeart/2005/8/layout/orgChart1"/>
    <dgm:cxn modelId="{9A8427D1-BD02-4E6E-8D1D-C79F2B7D2ABE}" type="presParOf" srcId="{58F220F0-33FA-4D8F-B71E-FC4C3794DC94}" destId="{2946E62C-FF61-461B-894E-3D80841347EB}" srcOrd="1" destOrd="0" presId="urn:microsoft.com/office/officeart/2005/8/layout/orgChart1"/>
    <dgm:cxn modelId="{A201D0DB-48A1-4033-9946-7F6BBBA7C52B}" type="presParOf" srcId="{58F220F0-33FA-4D8F-B71E-FC4C3794DC94}" destId="{61353E1A-A6D3-4245-BEAC-C980EEEE1CF3}" srcOrd="2" destOrd="0" presId="urn:microsoft.com/office/officeart/2005/8/layout/orgChart1"/>
    <dgm:cxn modelId="{116C41B2-E285-4A28-94D8-704DABCB099E}" type="presParOf" srcId="{1EA68B9A-651E-41AC-812F-482254906A93}" destId="{49B1F6E4-1FC4-44AA-9BEF-A33618C3685C}" srcOrd="4" destOrd="0" presId="urn:microsoft.com/office/officeart/2005/8/layout/orgChart1"/>
    <dgm:cxn modelId="{F5A82EEE-3897-4C4B-A8EB-ABDD21F41E7F}" type="presParOf" srcId="{1EA68B9A-651E-41AC-812F-482254906A93}" destId="{021C7472-7145-496F-866E-E2538194BC82}" srcOrd="5" destOrd="0" presId="urn:microsoft.com/office/officeart/2005/8/layout/orgChart1"/>
    <dgm:cxn modelId="{808CCA4A-4BB0-4807-8C5B-7249EB89691C}" type="presParOf" srcId="{021C7472-7145-496F-866E-E2538194BC82}" destId="{BF5358AB-DFC1-4BDB-ADF2-68694DC25F18}" srcOrd="0" destOrd="0" presId="urn:microsoft.com/office/officeart/2005/8/layout/orgChart1"/>
    <dgm:cxn modelId="{200B11B7-84CC-44A2-887F-D3D932F535FE}" type="presParOf" srcId="{BF5358AB-DFC1-4BDB-ADF2-68694DC25F18}" destId="{726718FC-574F-4096-8B70-E7AE0EA718D3}" srcOrd="0" destOrd="0" presId="urn:microsoft.com/office/officeart/2005/8/layout/orgChart1"/>
    <dgm:cxn modelId="{1EF82762-9BE4-465E-B276-AA903FAB67BC}" type="presParOf" srcId="{BF5358AB-DFC1-4BDB-ADF2-68694DC25F18}" destId="{9F6F90A7-104D-48D8-8A2C-C8A82ADE5AF5}" srcOrd="1" destOrd="0" presId="urn:microsoft.com/office/officeart/2005/8/layout/orgChart1"/>
    <dgm:cxn modelId="{B61F59C7-EE10-40F8-AACE-B959137B0D56}" type="presParOf" srcId="{021C7472-7145-496F-866E-E2538194BC82}" destId="{F1547AE5-D556-4AC6-8D9C-BA1B6D7D6FE4}" srcOrd="1" destOrd="0" presId="urn:microsoft.com/office/officeart/2005/8/layout/orgChart1"/>
    <dgm:cxn modelId="{4A576A0D-1A52-46D3-B7DF-810BC9805508}" type="presParOf" srcId="{021C7472-7145-496F-866E-E2538194BC82}" destId="{071936F7-6138-47F2-8AB5-830E06E5DD82}" srcOrd="2" destOrd="0" presId="urn:microsoft.com/office/officeart/2005/8/layout/orgChart1"/>
    <dgm:cxn modelId="{7E6D6E86-8BEE-48C0-B623-F01C82861DA8}" type="presParOf" srcId="{E5760310-761B-4693-9FAA-577160ED5B51}" destId="{18102D5A-C2F1-4796-8BC6-6E0F385E9447}" srcOrd="2" destOrd="0" presId="urn:microsoft.com/office/officeart/2005/8/layout/orgChart1"/>
    <dgm:cxn modelId="{3F07E1D3-E8C2-40C4-A6E6-D53C40E0CE10}" type="presParOf" srcId="{18102D5A-C2F1-4796-8BC6-6E0F385E9447}" destId="{65061D78-0C70-4195-A605-5D85DC688805}" srcOrd="0" destOrd="0" presId="urn:microsoft.com/office/officeart/2005/8/layout/orgChart1"/>
    <dgm:cxn modelId="{6BCB0811-A847-483F-9A58-5ABDC761CA31}" type="presParOf" srcId="{18102D5A-C2F1-4796-8BC6-6E0F385E9447}" destId="{5EF3D972-5741-45AD-A346-8AEA710FF8E2}" srcOrd="1" destOrd="0" presId="urn:microsoft.com/office/officeart/2005/8/layout/orgChart1"/>
    <dgm:cxn modelId="{D1B50092-0C8C-46C4-9F46-415E9C6B112B}" type="presParOf" srcId="{5EF3D972-5741-45AD-A346-8AEA710FF8E2}" destId="{FFA64AD9-EA48-40D4-B7DC-A49BC8A8F616}" srcOrd="0" destOrd="0" presId="urn:microsoft.com/office/officeart/2005/8/layout/orgChart1"/>
    <dgm:cxn modelId="{976C9D88-6B6A-4129-95BF-0A14F93A160B}" type="presParOf" srcId="{FFA64AD9-EA48-40D4-B7DC-A49BC8A8F616}" destId="{A0751347-B315-4136-9A94-8753D2542E45}" srcOrd="0" destOrd="0" presId="urn:microsoft.com/office/officeart/2005/8/layout/orgChart1"/>
    <dgm:cxn modelId="{A1C70205-E115-4E9C-898D-D251BA812EEF}" type="presParOf" srcId="{FFA64AD9-EA48-40D4-B7DC-A49BC8A8F616}" destId="{BE6F6F69-9413-4E85-8899-043409D9DF4C}" srcOrd="1" destOrd="0" presId="urn:microsoft.com/office/officeart/2005/8/layout/orgChart1"/>
    <dgm:cxn modelId="{C7F05025-098E-46E7-B2C0-468BBD1EA98D}" type="presParOf" srcId="{5EF3D972-5741-45AD-A346-8AEA710FF8E2}" destId="{F6131578-B74B-40FD-ABC0-5BD9FB02AE0F}" srcOrd="1" destOrd="0" presId="urn:microsoft.com/office/officeart/2005/8/layout/orgChart1"/>
    <dgm:cxn modelId="{68CF9148-AD5F-4E88-80DC-2F33CAD70539}" type="presParOf" srcId="{5EF3D972-5741-45AD-A346-8AEA710FF8E2}" destId="{E73DFA50-6792-46D2-BBF5-07AF04611703}"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98DF6F7-97E3-4BA9-BF9C-E85C09B98132}" type="doc">
      <dgm:prSet loTypeId="urn:microsoft.com/office/officeart/2005/8/layout/target3" loCatId="list" qsTypeId="urn:microsoft.com/office/officeart/2005/8/quickstyle/simple1" qsCatId="simple" csTypeId="urn:microsoft.com/office/officeart/2005/8/colors/colorful2" csCatId="colorful" phldr="1"/>
      <dgm:spPr/>
      <dgm:t>
        <a:bodyPr/>
        <a:lstStyle/>
        <a:p>
          <a:endParaRPr lang="en-US"/>
        </a:p>
      </dgm:t>
    </dgm:pt>
    <dgm:pt modelId="{7A383614-0FB5-44D3-8C1B-C25E52BD5E30}">
      <dgm:prSet phldrT="[Text]"/>
      <dgm:spPr/>
      <dgm:t>
        <a:bodyPr/>
        <a:lstStyle/>
        <a:p>
          <a:r>
            <a:rPr lang="en-US" dirty="0"/>
            <a:t>Board</a:t>
          </a:r>
        </a:p>
      </dgm:t>
    </dgm:pt>
    <dgm:pt modelId="{55D3CCC2-0701-4D6B-B98A-C1EC17583BDF}" type="parTrans" cxnId="{00345950-DD3D-41B3-B790-4075D6498D75}">
      <dgm:prSet/>
      <dgm:spPr/>
      <dgm:t>
        <a:bodyPr/>
        <a:lstStyle/>
        <a:p>
          <a:endParaRPr lang="en-US"/>
        </a:p>
      </dgm:t>
    </dgm:pt>
    <dgm:pt modelId="{E93BC9D3-645E-41EF-B067-D125527CA945}" type="sibTrans" cxnId="{00345950-DD3D-41B3-B790-4075D6498D75}">
      <dgm:prSet/>
      <dgm:spPr/>
      <dgm:t>
        <a:bodyPr/>
        <a:lstStyle/>
        <a:p>
          <a:endParaRPr lang="en-US"/>
        </a:p>
      </dgm:t>
    </dgm:pt>
    <dgm:pt modelId="{33D672D0-22BD-4676-8335-8D14A53723E8}">
      <dgm:prSet phldrT="[Text]"/>
      <dgm:spPr/>
      <dgm:t>
        <a:bodyPr/>
        <a:lstStyle/>
        <a:p>
          <a:r>
            <a:rPr lang="en-US" dirty="0"/>
            <a:t>Goal Setting</a:t>
          </a:r>
        </a:p>
      </dgm:t>
    </dgm:pt>
    <dgm:pt modelId="{04DAE3F8-FA44-443F-A89D-23150A2D727C}" type="parTrans" cxnId="{223D1E8E-7A2A-425B-9C16-386086B7FB4A}">
      <dgm:prSet/>
      <dgm:spPr/>
      <dgm:t>
        <a:bodyPr/>
        <a:lstStyle/>
        <a:p>
          <a:endParaRPr lang="en-US"/>
        </a:p>
      </dgm:t>
    </dgm:pt>
    <dgm:pt modelId="{7B00E8A1-25E3-4342-9586-260B6411716E}" type="sibTrans" cxnId="{223D1E8E-7A2A-425B-9C16-386086B7FB4A}">
      <dgm:prSet/>
      <dgm:spPr/>
      <dgm:t>
        <a:bodyPr/>
        <a:lstStyle/>
        <a:p>
          <a:endParaRPr lang="en-US"/>
        </a:p>
      </dgm:t>
    </dgm:pt>
    <dgm:pt modelId="{73B2D459-1983-44C9-938C-1C10B0007BE7}">
      <dgm:prSet phldrT="[Text]"/>
      <dgm:spPr/>
      <dgm:t>
        <a:bodyPr/>
        <a:lstStyle/>
        <a:p>
          <a:r>
            <a:rPr lang="en-US" dirty="0"/>
            <a:t>Dispute Settlement</a:t>
          </a:r>
        </a:p>
      </dgm:t>
    </dgm:pt>
    <dgm:pt modelId="{028BEF5B-583C-48CF-8B1F-00D8CC3B49B3}" type="parTrans" cxnId="{D027D329-EF27-437B-ACF3-501145CC0A40}">
      <dgm:prSet/>
      <dgm:spPr/>
      <dgm:t>
        <a:bodyPr/>
        <a:lstStyle/>
        <a:p>
          <a:endParaRPr lang="en-US"/>
        </a:p>
      </dgm:t>
    </dgm:pt>
    <dgm:pt modelId="{0565873A-8D6A-47C8-A2D1-D030624D0998}" type="sibTrans" cxnId="{D027D329-EF27-437B-ACF3-501145CC0A40}">
      <dgm:prSet/>
      <dgm:spPr/>
      <dgm:t>
        <a:bodyPr/>
        <a:lstStyle/>
        <a:p>
          <a:endParaRPr lang="en-US"/>
        </a:p>
      </dgm:t>
    </dgm:pt>
    <dgm:pt modelId="{6D546754-F092-4364-9B77-A73227113E9E}">
      <dgm:prSet phldrT="[Text]"/>
      <dgm:spPr/>
      <dgm:t>
        <a:bodyPr/>
        <a:lstStyle/>
        <a:p>
          <a:r>
            <a:rPr lang="en-US" dirty="0"/>
            <a:t>C-JAY</a:t>
          </a:r>
        </a:p>
      </dgm:t>
    </dgm:pt>
    <dgm:pt modelId="{D5B47F3A-123C-4278-A335-FC0DA248B453}" type="parTrans" cxnId="{0C8897CC-688B-424C-8BBB-6F2CE96239C2}">
      <dgm:prSet/>
      <dgm:spPr/>
      <dgm:t>
        <a:bodyPr/>
        <a:lstStyle/>
        <a:p>
          <a:endParaRPr lang="en-US"/>
        </a:p>
      </dgm:t>
    </dgm:pt>
    <dgm:pt modelId="{DB524CF7-83A4-4F83-A21E-FB038EE43527}" type="sibTrans" cxnId="{0C8897CC-688B-424C-8BBB-6F2CE96239C2}">
      <dgm:prSet/>
      <dgm:spPr/>
      <dgm:t>
        <a:bodyPr/>
        <a:lstStyle/>
        <a:p>
          <a:endParaRPr lang="en-US"/>
        </a:p>
      </dgm:t>
    </dgm:pt>
    <dgm:pt modelId="{46CF1434-A8D2-415C-BE47-6AC9D1AE8B17}">
      <dgm:prSet phldrT="[Text]"/>
      <dgm:spPr/>
      <dgm:t>
        <a:bodyPr/>
        <a:lstStyle/>
        <a:p>
          <a:r>
            <a:rPr lang="en-US" dirty="0"/>
            <a:t>Management</a:t>
          </a:r>
        </a:p>
      </dgm:t>
    </dgm:pt>
    <dgm:pt modelId="{513F3F02-1F5D-424C-8E32-2C1F0BEE99CF}" type="parTrans" cxnId="{C568C00E-D6F9-4C0B-8AAA-FFEEB4587E8A}">
      <dgm:prSet/>
      <dgm:spPr/>
      <dgm:t>
        <a:bodyPr/>
        <a:lstStyle/>
        <a:p>
          <a:endParaRPr lang="en-US"/>
        </a:p>
      </dgm:t>
    </dgm:pt>
    <dgm:pt modelId="{DE19949D-CA01-47BA-B412-5C531786CDE2}" type="sibTrans" cxnId="{C568C00E-D6F9-4C0B-8AAA-FFEEB4587E8A}">
      <dgm:prSet/>
      <dgm:spPr/>
      <dgm:t>
        <a:bodyPr/>
        <a:lstStyle/>
        <a:p>
          <a:endParaRPr lang="en-US"/>
        </a:p>
      </dgm:t>
    </dgm:pt>
    <dgm:pt modelId="{1AB904E4-D04F-40CE-BB0C-E24E19F3EA35}">
      <dgm:prSet phldrT="[Text]"/>
      <dgm:spPr/>
      <dgm:t>
        <a:bodyPr/>
        <a:lstStyle/>
        <a:p>
          <a:r>
            <a:rPr lang="en-US" dirty="0"/>
            <a:t>Consensus Building</a:t>
          </a:r>
        </a:p>
      </dgm:t>
    </dgm:pt>
    <dgm:pt modelId="{E9185247-35EF-4BF4-B782-E1FB54819AB7}" type="parTrans" cxnId="{5548FAC4-2DF9-4226-9041-68A88E8B6FC6}">
      <dgm:prSet/>
      <dgm:spPr/>
      <dgm:t>
        <a:bodyPr/>
        <a:lstStyle/>
        <a:p>
          <a:endParaRPr lang="en-US"/>
        </a:p>
      </dgm:t>
    </dgm:pt>
    <dgm:pt modelId="{51F2D122-74B1-47E8-A329-2240AC6A15CF}" type="sibTrans" cxnId="{5548FAC4-2DF9-4226-9041-68A88E8B6FC6}">
      <dgm:prSet/>
      <dgm:spPr/>
      <dgm:t>
        <a:bodyPr/>
        <a:lstStyle/>
        <a:p>
          <a:endParaRPr lang="en-US"/>
        </a:p>
      </dgm:t>
    </dgm:pt>
    <dgm:pt modelId="{DC001D36-0D8F-4577-87F1-8128594F5F09}">
      <dgm:prSet phldrT="[Text]"/>
      <dgm:spPr/>
      <dgm:t>
        <a:bodyPr/>
        <a:lstStyle/>
        <a:p>
          <a:r>
            <a:rPr lang="en-US" dirty="0"/>
            <a:t>Teams</a:t>
          </a:r>
        </a:p>
      </dgm:t>
    </dgm:pt>
    <dgm:pt modelId="{6209F417-7363-46AE-BB30-D9F518948D29}" type="parTrans" cxnId="{2B81DC8B-8813-492F-BBF1-E05CB9EA4F96}">
      <dgm:prSet/>
      <dgm:spPr/>
      <dgm:t>
        <a:bodyPr/>
        <a:lstStyle/>
        <a:p>
          <a:endParaRPr lang="en-US"/>
        </a:p>
      </dgm:t>
    </dgm:pt>
    <dgm:pt modelId="{1D9835C5-EF0D-40EA-9A51-40A8B91503FF}" type="sibTrans" cxnId="{2B81DC8B-8813-492F-BBF1-E05CB9EA4F96}">
      <dgm:prSet/>
      <dgm:spPr/>
      <dgm:t>
        <a:bodyPr/>
        <a:lstStyle/>
        <a:p>
          <a:endParaRPr lang="en-US"/>
        </a:p>
      </dgm:t>
    </dgm:pt>
    <dgm:pt modelId="{F525D28C-1AA2-44B9-81DE-FB4D4ADE93BE}">
      <dgm:prSet phldrT="[Text]"/>
      <dgm:spPr/>
      <dgm:t>
        <a:bodyPr/>
        <a:lstStyle/>
        <a:p>
          <a:r>
            <a:rPr lang="en-US" dirty="0"/>
            <a:t>Decision Making</a:t>
          </a:r>
        </a:p>
      </dgm:t>
    </dgm:pt>
    <dgm:pt modelId="{17C8A4AC-F88E-4881-BA08-AC2EE03FE13C}" type="parTrans" cxnId="{B56DC507-F999-4F0C-B86C-A1FE35F320A0}">
      <dgm:prSet/>
      <dgm:spPr/>
      <dgm:t>
        <a:bodyPr/>
        <a:lstStyle/>
        <a:p>
          <a:endParaRPr lang="en-US"/>
        </a:p>
      </dgm:t>
    </dgm:pt>
    <dgm:pt modelId="{F6B4C307-9507-4080-8599-B2BDC60DFAE6}" type="sibTrans" cxnId="{B56DC507-F999-4F0C-B86C-A1FE35F320A0}">
      <dgm:prSet/>
      <dgm:spPr/>
      <dgm:t>
        <a:bodyPr/>
        <a:lstStyle/>
        <a:p>
          <a:endParaRPr lang="en-US"/>
        </a:p>
      </dgm:t>
    </dgm:pt>
    <dgm:pt modelId="{EB790D0E-55BA-456A-8586-6A493FF8D37C}">
      <dgm:prSet phldrT="[Text]"/>
      <dgm:spPr/>
      <dgm:t>
        <a:bodyPr/>
        <a:lstStyle/>
        <a:p>
          <a:r>
            <a:rPr lang="en-US" dirty="0"/>
            <a:t>Design</a:t>
          </a:r>
        </a:p>
      </dgm:t>
    </dgm:pt>
    <dgm:pt modelId="{1206B526-0373-4E58-90E6-3DFC74E0F520}" type="parTrans" cxnId="{AE728065-E4E7-4276-BDCC-D566F484E1DD}">
      <dgm:prSet/>
      <dgm:spPr/>
      <dgm:t>
        <a:bodyPr/>
        <a:lstStyle/>
        <a:p>
          <a:endParaRPr lang="en-US"/>
        </a:p>
      </dgm:t>
    </dgm:pt>
    <dgm:pt modelId="{FC059176-A969-4B79-BC65-F1801CDD694D}" type="sibTrans" cxnId="{AE728065-E4E7-4276-BDCC-D566F484E1DD}">
      <dgm:prSet/>
      <dgm:spPr/>
      <dgm:t>
        <a:bodyPr/>
        <a:lstStyle/>
        <a:p>
          <a:endParaRPr lang="en-US"/>
        </a:p>
      </dgm:t>
    </dgm:pt>
    <dgm:pt modelId="{1DD0709F-B940-4A57-BA31-AA083CA4C76B}">
      <dgm:prSet phldrT="[Text]"/>
      <dgm:spPr/>
      <dgm:t>
        <a:bodyPr/>
        <a:lstStyle/>
        <a:p>
          <a:r>
            <a:rPr lang="en-US" dirty="0"/>
            <a:t>Details</a:t>
          </a:r>
        </a:p>
      </dgm:t>
    </dgm:pt>
    <dgm:pt modelId="{AC2A6F30-5448-48B3-ADC4-CB069E363C31}" type="parTrans" cxnId="{573E4235-ABB5-47B1-9378-DC5A9A82815E}">
      <dgm:prSet/>
      <dgm:spPr/>
    </dgm:pt>
    <dgm:pt modelId="{4079587D-DBB0-42F8-9CEA-EA036C58BE0F}" type="sibTrans" cxnId="{573E4235-ABB5-47B1-9378-DC5A9A82815E}">
      <dgm:prSet/>
      <dgm:spPr/>
    </dgm:pt>
    <dgm:pt modelId="{817F9832-FE85-4671-A397-4BA7EFA75C58}" type="pres">
      <dgm:prSet presAssocID="{398DF6F7-97E3-4BA9-BF9C-E85C09B98132}" presName="Name0" presStyleCnt="0">
        <dgm:presLayoutVars>
          <dgm:chMax val="7"/>
          <dgm:dir/>
          <dgm:animLvl val="lvl"/>
          <dgm:resizeHandles val="exact"/>
        </dgm:presLayoutVars>
      </dgm:prSet>
      <dgm:spPr/>
      <dgm:t>
        <a:bodyPr/>
        <a:lstStyle/>
        <a:p>
          <a:endParaRPr lang="en-US"/>
        </a:p>
      </dgm:t>
    </dgm:pt>
    <dgm:pt modelId="{31446247-9AA8-4875-AE80-6A1273FC1D7C}" type="pres">
      <dgm:prSet presAssocID="{7A383614-0FB5-44D3-8C1B-C25E52BD5E30}" presName="circle1" presStyleLbl="node1" presStyleIdx="0" presStyleCnt="3"/>
      <dgm:spPr/>
    </dgm:pt>
    <dgm:pt modelId="{974F3E36-F60E-4E98-9A5A-F795CE73810A}" type="pres">
      <dgm:prSet presAssocID="{7A383614-0FB5-44D3-8C1B-C25E52BD5E30}" presName="space" presStyleCnt="0"/>
      <dgm:spPr/>
    </dgm:pt>
    <dgm:pt modelId="{8FDF8B16-B6C1-4ADF-A6DA-60A4672B0B0B}" type="pres">
      <dgm:prSet presAssocID="{7A383614-0FB5-44D3-8C1B-C25E52BD5E30}" presName="rect1" presStyleLbl="alignAcc1" presStyleIdx="0" presStyleCnt="3"/>
      <dgm:spPr/>
      <dgm:t>
        <a:bodyPr/>
        <a:lstStyle/>
        <a:p>
          <a:endParaRPr lang="en-US"/>
        </a:p>
      </dgm:t>
    </dgm:pt>
    <dgm:pt modelId="{468E55C3-F229-4CE9-9E4E-5DF81370BCBC}" type="pres">
      <dgm:prSet presAssocID="{6D546754-F092-4364-9B77-A73227113E9E}" presName="vertSpace2" presStyleLbl="node1" presStyleIdx="0" presStyleCnt="3"/>
      <dgm:spPr/>
    </dgm:pt>
    <dgm:pt modelId="{A1C2B566-32DD-4098-BC4F-A807DD6AB025}" type="pres">
      <dgm:prSet presAssocID="{6D546754-F092-4364-9B77-A73227113E9E}" presName="circle2" presStyleLbl="node1" presStyleIdx="1" presStyleCnt="3"/>
      <dgm:spPr/>
    </dgm:pt>
    <dgm:pt modelId="{07EF7493-5881-4313-AB91-B23AA6A6B61E}" type="pres">
      <dgm:prSet presAssocID="{6D546754-F092-4364-9B77-A73227113E9E}" presName="rect2" presStyleLbl="alignAcc1" presStyleIdx="1" presStyleCnt="3"/>
      <dgm:spPr/>
      <dgm:t>
        <a:bodyPr/>
        <a:lstStyle/>
        <a:p>
          <a:endParaRPr lang="en-US"/>
        </a:p>
      </dgm:t>
    </dgm:pt>
    <dgm:pt modelId="{10848A97-E1F6-4899-877F-4EB4AF054184}" type="pres">
      <dgm:prSet presAssocID="{DC001D36-0D8F-4577-87F1-8128594F5F09}" presName="vertSpace3" presStyleLbl="node1" presStyleIdx="1" presStyleCnt="3"/>
      <dgm:spPr/>
    </dgm:pt>
    <dgm:pt modelId="{8EEDB6C3-A8FB-4226-A6A8-43DAE75032E8}" type="pres">
      <dgm:prSet presAssocID="{DC001D36-0D8F-4577-87F1-8128594F5F09}" presName="circle3" presStyleLbl="node1" presStyleIdx="2" presStyleCnt="3"/>
      <dgm:spPr/>
    </dgm:pt>
    <dgm:pt modelId="{2E70E61B-6490-430A-9817-514F76A12AFE}" type="pres">
      <dgm:prSet presAssocID="{DC001D36-0D8F-4577-87F1-8128594F5F09}" presName="rect3" presStyleLbl="alignAcc1" presStyleIdx="2" presStyleCnt="3"/>
      <dgm:spPr/>
      <dgm:t>
        <a:bodyPr/>
        <a:lstStyle/>
        <a:p>
          <a:endParaRPr lang="en-US"/>
        </a:p>
      </dgm:t>
    </dgm:pt>
    <dgm:pt modelId="{3E3CD68E-21F8-4BE2-8C6F-5D3E14DBAC52}" type="pres">
      <dgm:prSet presAssocID="{7A383614-0FB5-44D3-8C1B-C25E52BD5E30}" presName="rect1ParTx" presStyleLbl="alignAcc1" presStyleIdx="2" presStyleCnt="3">
        <dgm:presLayoutVars>
          <dgm:chMax val="1"/>
          <dgm:bulletEnabled val="1"/>
        </dgm:presLayoutVars>
      </dgm:prSet>
      <dgm:spPr/>
      <dgm:t>
        <a:bodyPr/>
        <a:lstStyle/>
        <a:p>
          <a:endParaRPr lang="en-US"/>
        </a:p>
      </dgm:t>
    </dgm:pt>
    <dgm:pt modelId="{7DE87D23-5890-480D-A084-88D28970B149}" type="pres">
      <dgm:prSet presAssocID="{7A383614-0FB5-44D3-8C1B-C25E52BD5E30}" presName="rect1ChTx" presStyleLbl="alignAcc1" presStyleIdx="2" presStyleCnt="3">
        <dgm:presLayoutVars>
          <dgm:bulletEnabled val="1"/>
        </dgm:presLayoutVars>
      </dgm:prSet>
      <dgm:spPr/>
      <dgm:t>
        <a:bodyPr/>
        <a:lstStyle/>
        <a:p>
          <a:endParaRPr lang="en-US"/>
        </a:p>
      </dgm:t>
    </dgm:pt>
    <dgm:pt modelId="{11E15784-D838-4CF0-8FBB-A342C1E65F7A}" type="pres">
      <dgm:prSet presAssocID="{6D546754-F092-4364-9B77-A73227113E9E}" presName="rect2ParTx" presStyleLbl="alignAcc1" presStyleIdx="2" presStyleCnt="3">
        <dgm:presLayoutVars>
          <dgm:chMax val="1"/>
          <dgm:bulletEnabled val="1"/>
        </dgm:presLayoutVars>
      </dgm:prSet>
      <dgm:spPr/>
      <dgm:t>
        <a:bodyPr/>
        <a:lstStyle/>
        <a:p>
          <a:endParaRPr lang="en-US"/>
        </a:p>
      </dgm:t>
    </dgm:pt>
    <dgm:pt modelId="{478A42AA-B75E-4BB1-8B1A-3FC55EC38A8C}" type="pres">
      <dgm:prSet presAssocID="{6D546754-F092-4364-9B77-A73227113E9E}" presName="rect2ChTx" presStyleLbl="alignAcc1" presStyleIdx="2" presStyleCnt="3">
        <dgm:presLayoutVars>
          <dgm:bulletEnabled val="1"/>
        </dgm:presLayoutVars>
      </dgm:prSet>
      <dgm:spPr/>
      <dgm:t>
        <a:bodyPr/>
        <a:lstStyle/>
        <a:p>
          <a:endParaRPr lang="en-US"/>
        </a:p>
      </dgm:t>
    </dgm:pt>
    <dgm:pt modelId="{8B68DB23-4C6F-49DD-84B0-7796761F619A}" type="pres">
      <dgm:prSet presAssocID="{DC001D36-0D8F-4577-87F1-8128594F5F09}" presName="rect3ParTx" presStyleLbl="alignAcc1" presStyleIdx="2" presStyleCnt="3">
        <dgm:presLayoutVars>
          <dgm:chMax val="1"/>
          <dgm:bulletEnabled val="1"/>
        </dgm:presLayoutVars>
      </dgm:prSet>
      <dgm:spPr/>
      <dgm:t>
        <a:bodyPr/>
        <a:lstStyle/>
        <a:p>
          <a:endParaRPr lang="en-US"/>
        </a:p>
      </dgm:t>
    </dgm:pt>
    <dgm:pt modelId="{E2C0066F-E831-40C0-929B-A5350970E70D}" type="pres">
      <dgm:prSet presAssocID="{DC001D36-0D8F-4577-87F1-8128594F5F09}" presName="rect3ChTx" presStyleLbl="alignAcc1" presStyleIdx="2" presStyleCnt="3">
        <dgm:presLayoutVars>
          <dgm:bulletEnabled val="1"/>
        </dgm:presLayoutVars>
      </dgm:prSet>
      <dgm:spPr/>
      <dgm:t>
        <a:bodyPr/>
        <a:lstStyle/>
        <a:p>
          <a:endParaRPr lang="en-US"/>
        </a:p>
      </dgm:t>
    </dgm:pt>
  </dgm:ptLst>
  <dgm:cxnLst>
    <dgm:cxn modelId="{52175192-0AEF-409B-95DF-33A1E59622F1}" type="presOf" srcId="{DC001D36-0D8F-4577-87F1-8128594F5F09}" destId="{8B68DB23-4C6F-49DD-84B0-7796761F619A}" srcOrd="1" destOrd="0" presId="urn:microsoft.com/office/officeart/2005/8/layout/target3"/>
    <dgm:cxn modelId="{A8E85DC4-C8F0-46FA-AF8B-A66EADFC1349}" type="presOf" srcId="{46CF1434-A8D2-415C-BE47-6AC9D1AE8B17}" destId="{478A42AA-B75E-4BB1-8B1A-3FC55EC38A8C}" srcOrd="0" destOrd="0" presId="urn:microsoft.com/office/officeart/2005/8/layout/target3"/>
    <dgm:cxn modelId="{F51261B1-32CE-49C6-9670-CD50D32AEAC2}" type="presOf" srcId="{6D546754-F092-4364-9B77-A73227113E9E}" destId="{11E15784-D838-4CF0-8FBB-A342C1E65F7A}" srcOrd="1" destOrd="0" presId="urn:microsoft.com/office/officeart/2005/8/layout/target3"/>
    <dgm:cxn modelId="{00345950-DD3D-41B3-B790-4075D6498D75}" srcId="{398DF6F7-97E3-4BA9-BF9C-E85C09B98132}" destId="{7A383614-0FB5-44D3-8C1B-C25E52BD5E30}" srcOrd="0" destOrd="0" parTransId="{55D3CCC2-0701-4D6B-B98A-C1EC17583BDF}" sibTransId="{E93BC9D3-645E-41EF-B067-D125527CA945}"/>
    <dgm:cxn modelId="{0A80EE6D-CA67-4618-9161-829A23666DFE}" type="presOf" srcId="{1DD0709F-B940-4A57-BA31-AA083CA4C76B}" destId="{E2C0066F-E831-40C0-929B-A5350970E70D}" srcOrd="0" destOrd="2" presId="urn:microsoft.com/office/officeart/2005/8/layout/target3"/>
    <dgm:cxn modelId="{7DBE4DF9-39CD-4291-B76B-232049A3C214}" type="presOf" srcId="{EB790D0E-55BA-456A-8586-6A493FF8D37C}" destId="{E2C0066F-E831-40C0-929B-A5350970E70D}" srcOrd="0" destOrd="1" presId="urn:microsoft.com/office/officeart/2005/8/layout/target3"/>
    <dgm:cxn modelId="{D397115B-9C3A-4FA2-9753-47830BB65310}" type="presOf" srcId="{DC001D36-0D8F-4577-87F1-8128594F5F09}" destId="{2E70E61B-6490-430A-9817-514F76A12AFE}" srcOrd="0" destOrd="0" presId="urn:microsoft.com/office/officeart/2005/8/layout/target3"/>
    <dgm:cxn modelId="{4D3C957A-3FFC-45B1-AA3F-CE02E22720DE}" type="presOf" srcId="{33D672D0-22BD-4676-8335-8D14A53723E8}" destId="{7DE87D23-5890-480D-A084-88D28970B149}" srcOrd="0" destOrd="0" presId="urn:microsoft.com/office/officeart/2005/8/layout/target3"/>
    <dgm:cxn modelId="{7D4A755C-C183-465C-A02E-ECCA6CA7B464}" type="presOf" srcId="{1AB904E4-D04F-40CE-BB0C-E24E19F3EA35}" destId="{478A42AA-B75E-4BB1-8B1A-3FC55EC38A8C}" srcOrd="0" destOrd="1" presId="urn:microsoft.com/office/officeart/2005/8/layout/target3"/>
    <dgm:cxn modelId="{573E4235-ABB5-47B1-9378-DC5A9A82815E}" srcId="{DC001D36-0D8F-4577-87F1-8128594F5F09}" destId="{1DD0709F-B940-4A57-BA31-AA083CA4C76B}" srcOrd="2" destOrd="0" parTransId="{AC2A6F30-5448-48B3-ADC4-CB069E363C31}" sibTransId="{4079587D-DBB0-42F8-9CEA-EA036C58BE0F}"/>
    <dgm:cxn modelId="{223D1E8E-7A2A-425B-9C16-386086B7FB4A}" srcId="{7A383614-0FB5-44D3-8C1B-C25E52BD5E30}" destId="{33D672D0-22BD-4676-8335-8D14A53723E8}" srcOrd="0" destOrd="0" parTransId="{04DAE3F8-FA44-443F-A89D-23150A2D727C}" sibTransId="{7B00E8A1-25E3-4342-9586-260B6411716E}"/>
    <dgm:cxn modelId="{1E3B134A-9494-45F3-AC39-0913AABFF7FB}" type="presOf" srcId="{398DF6F7-97E3-4BA9-BF9C-E85C09B98132}" destId="{817F9832-FE85-4671-A397-4BA7EFA75C58}" srcOrd="0" destOrd="0" presId="urn:microsoft.com/office/officeart/2005/8/layout/target3"/>
    <dgm:cxn modelId="{6306D992-F34B-4351-826A-9AF9B883DD63}" type="presOf" srcId="{7A383614-0FB5-44D3-8C1B-C25E52BD5E30}" destId="{8FDF8B16-B6C1-4ADF-A6DA-60A4672B0B0B}" srcOrd="0" destOrd="0" presId="urn:microsoft.com/office/officeart/2005/8/layout/target3"/>
    <dgm:cxn modelId="{389590AA-3957-4DD5-9847-257A681557D7}" type="presOf" srcId="{7A383614-0FB5-44D3-8C1B-C25E52BD5E30}" destId="{3E3CD68E-21F8-4BE2-8C6F-5D3E14DBAC52}" srcOrd="1" destOrd="0" presId="urn:microsoft.com/office/officeart/2005/8/layout/target3"/>
    <dgm:cxn modelId="{5548FAC4-2DF9-4226-9041-68A88E8B6FC6}" srcId="{6D546754-F092-4364-9B77-A73227113E9E}" destId="{1AB904E4-D04F-40CE-BB0C-E24E19F3EA35}" srcOrd="1" destOrd="0" parTransId="{E9185247-35EF-4BF4-B782-E1FB54819AB7}" sibTransId="{51F2D122-74B1-47E8-A329-2240AC6A15CF}"/>
    <dgm:cxn modelId="{27C0045F-F3E5-491F-9DFC-F9EE23B5742E}" type="presOf" srcId="{F525D28C-1AA2-44B9-81DE-FB4D4ADE93BE}" destId="{E2C0066F-E831-40C0-929B-A5350970E70D}" srcOrd="0" destOrd="0" presId="urn:microsoft.com/office/officeart/2005/8/layout/target3"/>
    <dgm:cxn modelId="{2B81DC8B-8813-492F-BBF1-E05CB9EA4F96}" srcId="{398DF6F7-97E3-4BA9-BF9C-E85C09B98132}" destId="{DC001D36-0D8F-4577-87F1-8128594F5F09}" srcOrd="2" destOrd="0" parTransId="{6209F417-7363-46AE-BB30-D9F518948D29}" sibTransId="{1D9835C5-EF0D-40EA-9A51-40A8B91503FF}"/>
    <dgm:cxn modelId="{C568C00E-D6F9-4C0B-8AAA-FFEEB4587E8A}" srcId="{6D546754-F092-4364-9B77-A73227113E9E}" destId="{46CF1434-A8D2-415C-BE47-6AC9D1AE8B17}" srcOrd="0" destOrd="0" parTransId="{513F3F02-1F5D-424C-8E32-2C1F0BEE99CF}" sibTransId="{DE19949D-CA01-47BA-B412-5C531786CDE2}"/>
    <dgm:cxn modelId="{0C8897CC-688B-424C-8BBB-6F2CE96239C2}" srcId="{398DF6F7-97E3-4BA9-BF9C-E85C09B98132}" destId="{6D546754-F092-4364-9B77-A73227113E9E}" srcOrd="1" destOrd="0" parTransId="{D5B47F3A-123C-4278-A335-FC0DA248B453}" sibTransId="{DB524CF7-83A4-4F83-A21E-FB038EE43527}"/>
    <dgm:cxn modelId="{B56DC507-F999-4F0C-B86C-A1FE35F320A0}" srcId="{DC001D36-0D8F-4577-87F1-8128594F5F09}" destId="{F525D28C-1AA2-44B9-81DE-FB4D4ADE93BE}" srcOrd="0" destOrd="0" parTransId="{17C8A4AC-F88E-4881-BA08-AC2EE03FE13C}" sibTransId="{F6B4C307-9507-4080-8599-B2BDC60DFAE6}"/>
    <dgm:cxn modelId="{212F44C4-E6BD-4839-833E-4AA1A90F5E5B}" type="presOf" srcId="{73B2D459-1983-44C9-938C-1C10B0007BE7}" destId="{7DE87D23-5890-480D-A084-88D28970B149}" srcOrd="0" destOrd="1" presId="urn:microsoft.com/office/officeart/2005/8/layout/target3"/>
    <dgm:cxn modelId="{AE728065-E4E7-4276-BDCC-D566F484E1DD}" srcId="{DC001D36-0D8F-4577-87F1-8128594F5F09}" destId="{EB790D0E-55BA-456A-8586-6A493FF8D37C}" srcOrd="1" destOrd="0" parTransId="{1206B526-0373-4E58-90E6-3DFC74E0F520}" sibTransId="{FC059176-A969-4B79-BC65-F1801CDD694D}"/>
    <dgm:cxn modelId="{D027D329-EF27-437B-ACF3-501145CC0A40}" srcId="{7A383614-0FB5-44D3-8C1B-C25E52BD5E30}" destId="{73B2D459-1983-44C9-938C-1C10B0007BE7}" srcOrd="1" destOrd="0" parTransId="{028BEF5B-583C-48CF-8B1F-00D8CC3B49B3}" sibTransId="{0565873A-8D6A-47C8-A2D1-D030624D0998}"/>
    <dgm:cxn modelId="{ED6532C5-B075-416F-AD40-F91AC3719C13}" type="presOf" srcId="{6D546754-F092-4364-9B77-A73227113E9E}" destId="{07EF7493-5881-4313-AB91-B23AA6A6B61E}" srcOrd="0" destOrd="0" presId="urn:microsoft.com/office/officeart/2005/8/layout/target3"/>
    <dgm:cxn modelId="{94B3861B-8707-4FAD-8D16-1411DF7A9906}" type="presParOf" srcId="{817F9832-FE85-4671-A397-4BA7EFA75C58}" destId="{31446247-9AA8-4875-AE80-6A1273FC1D7C}" srcOrd="0" destOrd="0" presId="urn:microsoft.com/office/officeart/2005/8/layout/target3"/>
    <dgm:cxn modelId="{F05EBE1B-E5C3-4653-960D-02EB1A39C923}" type="presParOf" srcId="{817F9832-FE85-4671-A397-4BA7EFA75C58}" destId="{974F3E36-F60E-4E98-9A5A-F795CE73810A}" srcOrd="1" destOrd="0" presId="urn:microsoft.com/office/officeart/2005/8/layout/target3"/>
    <dgm:cxn modelId="{543A5526-A902-414F-AAB2-D3F29B66EADF}" type="presParOf" srcId="{817F9832-FE85-4671-A397-4BA7EFA75C58}" destId="{8FDF8B16-B6C1-4ADF-A6DA-60A4672B0B0B}" srcOrd="2" destOrd="0" presId="urn:microsoft.com/office/officeart/2005/8/layout/target3"/>
    <dgm:cxn modelId="{E216BECB-302D-4595-A22A-0DD812078FEE}" type="presParOf" srcId="{817F9832-FE85-4671-A397-4BA7EFA75C58}" destId="{468E55C3-F229-4CE9-9E4E-5DF81370BCBC}" srcOrd="3" destOrd="0" presId="urn:microsoft.com/office/officeart/2005/8/layout/target3"/>
    <dgm:cxn modelId="{CBD1FEA5-8D32-4836-A0EB-5785528F1564}" type="presParOf" srcId="{817F9832-FE85-4671-A397-4BA7EFA75C58}" destId="{A1C2B566-32DD-4098-BC4F-A807DD6AB025}" srcOrd="4" destOrd="0" presId="urn:microsoft.com/office/officeart/2005/8/layout/target3"/>
    <dgm:cxn modelId="{0FED47FB-0C5A-48FE-A48D-97C2640BB522}" type="presParOf" srcId="{817F9832-FE85-4671-A397-4BA7EFA75C58}" destId="{07EF7493-5881-4313-AB91-B23AA6A6B61E}" srcOrd="5" destOrd="0" presId="urn:microsoft.com/office/officeart/2005/8/layout/target3"/>
    <dgm:cxn modelId="{E26A4639-8A0A-464B-873F-078DE35B9AB4}" type="presParOf" srcId="{817F9832-FE85-4671-A397-4BA7EFA75C58}" destId="{10848A97-E1F6-4899-877F-4EB4AF054184}" srcOrd="6" destOrd="0" presId="urn:microsoft.com/office/officeart/2005/8/layout/target3"/>
    <dgm:cxn modelId="{FFBCEDB8-FAC4-44B8-A994-9C684226CF16}" type="presParOf" srcId="{817F9832-FE85-4671-A397-4BA7EFA75C58}" destId="{8EEDB6C3-A8FB-4226-A6A8-43DAE75032E8}" srcOrd="7" destOrd="0" presId="urn:microsoft.com/office/officeart/2005/8/layout/target3"/>
    <dgm:cxn modelId="{808996D4-B98B-481E-ADB7-78F1F6F7DA7A}" type="presParOf" srcId="{817F9832-FE85-4671-A397-4BA7EFA75C58}" destId="{2E70E61B-6490-430A-9817-514F76A12AFE}" srcOrd="8" destOrd="0" presId="urn:microsoft.com/office/officeart/2005/8/layout/target3"/>
    <dgm:cxn modelId="{8AB39B09-CF3C-4E63-82E3-3C392F77B2D8}" type="presParOf" srcId="{817F9832-FE85-4671-A397-4BA7EFA75C58}" destId="{3E3CD68E-21F8-4BE2-8C6F-5D3E14DBAC52}" srcOrd="9" destOrd="0" presId="urn:microsoft.com/office/officeart/2005/8/layout/target3"/>
    <dgm:cxn modelId="{D3D665CE-D136-46D2-A959-599DDD8D3893}" type="presParOf" srcId="{817F9832-FE85-4671-A397-4BA7EFA75C58}" destId="{7DE87D23-5890-480D-A084-88D28970B149}" srcOrd="10" destOrd="0" presId="urn:microsoft.com/office/officeart/2005/8/layout/target3"/>
    <dgm:cxn modelId="{22D6680A-2BB5-4025-A5BB-593017781414}" type="presParOf" srcId="{817F9832-FE85-4671-A397-4BA7EFA75C58}" destId="{11E15784-D838-4CF0-8FBB-A342C1E65F7A}" srcOrd="11" destOrd="0" presId="urn:microsoft.com/office/officeart/2005/8/layout/target3"/>
    <dgm:cxn modelId="{EF15CF27-240A-4118-9B25-14DAA10DC197}" type="presParOf" srcId="{817F9832-FE85-4671-A397-4BA7EFA75C58}" destId="{478A42AA-B75E-4BB1-8B1A-3FC55EC38A8C}" srcOrd="12" destOrd="0" presId="urn:microsoft.com/office/officeart/2005/8/layout/target3"/>
    <dgm:cxn modelId="{176F57A0-C742-4A5E-A8EB-4BB00043FA6C}" type="presParOf" srcId="{817F9832-FE85-4671-A397-4BA7EFA75C58}" destId="{8B68DB23-4C6F-49DD-84B0-7796761F619A}" srcOrd="13" destOrd="0" presId="urn:microsoft.com/office/officeart/2005/8/layout/target3"/>
    <dgm:cxn modelId="{5B3DE4E5-0A8A-455B-863A-74E81A715C25}" type="presParOf" srcId="{817F9832-FE85-4671-A397-4BA7EFA75C58}" destId="{E2C0066F-E831-40C0-929B-A5350970E70D}" srcOrd="14"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A1CF3C-EC4B-44E5-BF88-7C71376707AD}">
      <dsp:nvSpPr>
        <dsp:cNvPr id="0" name=""/>
        <dsp:cNvSpPr/>
      </dsp:nvSpPr>
      <dsp:spPr>
        <a:xfrm>
          <a:off x="7366" y="0"/>
          <a:ext cx="2201912" cy="914400"/>
        </a:xfrm>
        <a:prstGeom prst="roundRect">
          <a:avLst>
            <a:gd name="adj" fmla="val 10000"/>
          </a:avLst>
        </a:prstGeom>
        <a:solidFill>
          <a:schemeClr val="lt1">
            <a:hueOff val="0"/>
            <a:satOff val="0"/>
            <a:lumOff val="0"/>
            <a:alphaOff val="0"/>
          </a:schemeClr>
        </a:solidFill>
        <a:ln w="31750" cap="flat" cmpd="sng" algn="ctr">
          <a:solidFill>
            <a:schemeClr val="accent2">
              <a:shade val="80000"/>
              <a:hueOff val="0"/>
              <a:satOff val="0"/>
              <a:lumOff val="0"/>
              <a:alphaOff val="0"/>
            </a:schemeClr>
          </a:solidFill>
          <a:prstDash val="solid"/>
        </a:ln>
        <a:effectLst>
          <a:outerShdw blurRad="51500" dist="254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pt-BR" sz="1600" kern="1200" dirty="0" err="1"/>
            <a:t>Where</a:t>
          </a:r>
          <a:r>
            <a:rPr lang="pt-BR" sz="1600" kern="1200" dirty="0"/>
            <a:t> are </a:t>
          </a:r>
          <a:r>
            <a:rPr lang="pt-BR" sz="1600" kern="1200" dirty="0" err="1"/>
            <a:t>we</a:t>
          </a:r>
          <a:r>
            <a:rPr lang="pt-BR" sz="1600" kern="1200" dirty="0"/>
            <a:t> </a:t>
          </a:r>
          <a:r>
            <a:rPr lang="pt-BR" sz="1600" kern="1200" dirty="0" err="1"/>
            <a:t>now</a:t>
          </a:r>
          <a:r>
            <a:rPr lang="pt-BR" sz="1600" kern="1200" dirty="0"/>
            <a:t>? </a:t>
          </a:r>
          <a:endParaRPr lang="en-US" sz="1600" kern="1200" dirty="0"/>
        </a:p>
      </dsp:txBody>
      <dsp:txXfrm>
        <a:off x="34148" y="26782"/>
        <a:ext cx="2148348" cy="860836"/>
      </dsp:txXfrm>
    </dsp:sp>
    <dsp:sp modelId="{2C1299C7-16FC-493C-A62E-9A8DD4B2CEB9}">
      <dsp:nvSpPr>
        <dsp:cNvPr id="0" name=""/>
        <dsp:cNvSpPr/>
      </dsp:nvSpPr>
      <dsp:spPr>
        <a:xfrm>
          <a:off x="2429470" y="184162"/>
          <a:ext cx="466805" cy="546074"/>
        </a:xfrm>
        <a:prstGeom prst="rightArrow">
          <a:avLst>
            <a:gd name="adj1" fmla="val 60000"/>
            <a:gd name="adj2" fmla="val 50000"/>
          </a:avLst>
        </a:prstGeom>
        <a:solidFill>
          <a:schemeClr val="accent2">
            <a:tint val="60000"/>
            <a:hueOff val="0"/>
            <a:satOff val="0"/>
            <a:lumOff val="0"/>
            <a:alphaOff val="0"/>
          </a:schemeClr>
        </a:solidFill>
        <a:ln>
          <a:noFill/>
        </a:ln>
        <a:effectLst>
          <a:outerShdw blurRad="51500" dist="25400" dir="5400000" rotWithShape="0">
            <a:srgbClr val="000000">
              <a:alpha val="40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en-US" sz="1600" kern="1200"/>
        </a:p>
      </dsp:txBody>
      <dsp:txXfrm>
        <a:off x="2429470" y="293377"/>
        <a:ext cx="326764" cy="327644"/>
      </dsp:txXfrm>
    </dsp:sp>
    <dsp:sp modelId="{CD41F6FF-DDB2-4C42-9D00-47563664B2F9}">
      <dsp:nvSpPr>
        <dsp:cNvPr id="0" name=""/>
        <dsp:cNvSpPr/>
      </dsp:nvSpPr>
      <dsp:spPr>
        <a:xfrm>
          <a:off x="3090043" y="0"/>
          <a:ext cx="2201912" cy="914400"/>
        </a:xfrm>
        <a:prstGeom prst="roundRect">
          <a:avLst>
            <a:gd name="adj" fmla="val 10000"/>
          </a:avLst>
        </a:prstGeom>
        <a:solidFill>
          <a:schemeClr val="lt1">
            <a:hueOff val="0"/>
            <a:satOff val="0"/>
            <a:lumOff val="0"/>
            <a:alphaOff val="0"/>
          </a:schemeClr>
        </a:solidFill>
        <a:ln w="31750" cap="flat" cmpd="sng" algn="ctr">
          <a:solidFill>
            <a:schemeClr val="accent2">
              <a:shade val="80000"/>
              <a:hueOff val="0"/>
              <a:satOff val="0"/>
              <a:lumOff val="0"/>
              <a:alphaOff val="0"/>
            </a:schemeClr>
          </a:solidFill>
          <a:prstDash val="solid"/>
        </a:ln>
        <a:effectLst>
          <a:outerShdw blurRad="51500" dist="254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pt-BR" sz="1600" kern="1200" dirty="0" err="1"/>
            <a:t>Where</a:t>
          </a:r>
          <a:r>
            <a:rPr lang="pt-BR" sz="1600" kern="1200" dirty="0"/>
            <a:t> are </a:t>
          </a:r>
          <a:r>
            <a:rPr lang="pt-BR" sz="1600" kern="1200" dirty="0" err="1"/>
            <a:t>we</a:t>
          </a:r>
          <a:r>
            <a:rPr lang="pt-BR" sz="1600" kern="1200" dirty="0"/>
            <a:t> </a:t>
          </a:r>
          <a:r>
            <a:rPr lang="pt-BR" sz="1600" kern="1200" dirty="0" err="1"/>
            <a:t>going</a:t>
          </a:r>
          <a:r>
            <a:rPr lang="pt-BR" sz="1600" kern="1200" dirty="0"/>
            <a:t>?</a:t>
          </a:r>
          <a:endParaRPr lang="en-US" sz="1600" kern="1200" dirty="0"/>
        </a:p>
      </dsp:txBody>
      <dsp:txXfrm>
        <a:off x="3116825" y="26782"/>
        <a:ext cx="2148348" cy="860836"/>
      </dsp:txXfrm>
    </dsp:sp>
    <dsp:sp modelId="{C9B8BBEC-81C8-45FC-9954-53CFDBD041DB}">
      <dsp:nvSpPr>
        <dsp:cNvPr id="0" name=""/>
        <dsp:cNvSpPr/>
      </dsp:nvSpPr>
      <dsp:spPr>
        <a:xfrm>
          <a:off x="5512147" y="184162"/>
          <a:ext cx="466805" cy="546074"/>
        </a:xfrm>
        <a:prstGeom prst="rightArrow">
          <a:avLst>
            <a:gd name="adj1" fmla="val 60000"/>
            <a:gd name="adj2" fmla="val 50000"/>
          </a:avLst>
        </a:prstGeom>
        <a:solidFill>
          <a:schemeClr val="accent2">
            <a:tint val="60000"/>
            <a:hueOff val="0"/>
            <a:satOff val="0"/>
            <a:lumOff val="0"/>
            <a:alphaOff val="0"/>
          </a:schemeClr>
        </a:solidFill>
        <a:ln>
          <a:noFill/>
        </a:ln>
        <a:effectLst>
          <a:outerShdw blurRad="51500" dist="25400" dir="5400000" rotWithShape="0">
            <a:srgbClr val="000000">
              <a:alpha val="40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en-US" sz="1600" kern="1200"/>
        </a:p>
      </dsp:txBody>
      <dsp:txXfrm>
        <a:off x="5512147" y="293377"/>
        <a:ext cx="326764" cy="327644"/>
      </dsp:txXfrm>
    </dsp:sp>
    <dsp:sp modelId="{38DE4F4C-9A34-481D-B6CE-297401B2FF07}">
      <dsp:nvSpPr>
        <dsp:cNvPr id="0" name=""/>
        <dsp:cNvSpPr/>
      </dsp:nvSpPr>
      <dsp:spPr>
        <a:xfrm>
          <a:off x="6172720" y="0"/>
          <a:ext cx="2201912" cy="914400"/>
        </a:xfrm>
        <a:prstGeom prst="roundRect">
          <a:avLst>
            <a:gd name="adj" fmla="val 10000"/>
          </a:avLst>
        </a:prstGeom>
        <a:solidFill>
          <a:schemeClr val="lt1">
            <a:hueOff val="0"/>
            <a:satOff val="0"/>
            <a:lumOff val="0"/>
            <a:alphaOff val="0"/>
          </a:schemeClr>
        </a:solidFill>
        <a:ln w="31750" cap="flat" cmpd="sng" algn="ctr">
          <a:solidFill>
            <a:schemeClr val="accent2">
              <a:shade val="80000"/>
              <a:hueOff val="0"/>
              <a:satOff val="0"/>
              <a:lumOff val="0"/>
              <a:alphaOff val="0"/>
            </a:schemeClr>
          </a:solidFill>
          <a:prstDash val="solid"/>
        </a:ln>
        <a:effectLst>
          <a:outerShdw blurRad="51500" dist="254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pt-BR" sz="1500" kern="1200" dirty="0" err="1"/>
            <a:t>How</a:t>
          </a:r>
          <a:r>
            <a:rPr lang="pt-BR" sz="1500" kern="1200" dirty="0"/>
            <a:t> are </a:t>
          </a:r>
          <a:r>
            <a:rPr lang="pt-BR" sz="1500" kern="1200" dirty="0" err="1"/>
            <a:t>we</a:t>
          </a:r>
          <a:r>
            <a:rPr lang="pt-BR" sz="1500" kern="1200" dirty="0"/>
            <a:t> </a:t>
          </a:r>
          <a:r>
            <a:rPr lang="pt-BR" sz="1500" kern="1200" dirty="0" err="1"/>
            <a:t>going</a:t>
          </a:r>
          <a:r>
            <a:rPr lang="pt-BR" sz="1500" kern="1200" dirty="0"/>
            <a:t> </a:t>
          </a:r>
          <a:r>
            <a:rPr lang="pt-BR" sz="1500" kern="1200" dirty="0" err="1"/>
            <a:t>to</a:t>
          </a:r>
          <a:r>
            <a:rPr lang="pt-BR" sz="1500" kern="1200" dirty="0"/>
            <a:t> </a:t>
          </a:r>
          <a:r>
            <a:rPr lang="pt-BR" sz="1500" kern="1200" dirty="0" err="1"/>
            <a:t>get</a:t>
          </a:r>
          <a:r>
            <a:rPr lang="pt-BR" sz="1500" kern="1200" dirty="0"/>
            <a:t> </a:t>
          </a:r>
          <a:r>
            <a:rPr lang="pt-BR" sz="1500" kern="1200" dirty="0" err="1"/>
            <a:t>there</a:t>
          </a:r>
          <a:r>
            <a:rPr lang="pt-BR" sz="1500" kern="1200" dirty="0"/>
            <a:t>?</a:t>
          </a:r>
          <a:endParaRPr lang="en-US" sz="1500" kern="1200" dirty="0"/>
        </a:p>
      </dsp:txBody>
      <dsp:txXfrm>
        <a:off x="6199502" y="26782"/>
        <a:ext cx="2148348" cy="86083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061D78-0C70-4195-A605-5D85DC688805}">
      <dsp:nvSpPr>
        <dsp:cNvPr id="0" name=""/>
        <dsp:cNvSpPr/>
      </dsp:nvSpPr>
      <dsp:spPr>
        <a:xfrm>
          <a:off x="3926676" y="1127045"/>
          <a:ext cx="188123" cy="1072236"/>
        </a:xfrm>
        <a:custGeom>
          <a:avLst/>
          <a:gdLst/>
          <a:ahLst/>
          <a:cxnLst/>
          <a:rect l="0" t="0" r="0" b="0"/>
          <a:pathLst>
            <a:path>
              <a:moveTo>
                <a:pt x="188123" y="0"/>
              </a:moveTo>
              <a:lnTo>
                <a:pt x="188123" y="1072236"/>
              </a:lnTo>
              <a:lnTo>
                <a:pt x="0" y="1072236"/>
              </a:lnTo>
            </a:path>
          </a:pathLst>
        </a:custGeom>
        <a:noFill/>
        <a:ln w="1905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9B1F6E4-1FC4-44AA-9BEF-A33618C3685C}">
      <dsp:nvSpPr>
        <dsp:cNvPr id="0" name=""/>
        <dsp:cNvSpPr/>
      </dsp:nvSpPr>
      <dsp:spPr>
        <a:xfrm>
          <a:off x="4114800" y="1127045"/>
          <a:ext cx="2722840" cy="2070258"/>
        </a:xfrm>
        <a:custGeom>
          <a:avLst/>
          <a:gdLst/>
          <a:ahLst/>
          <a:cxnLst/>
          <a:rect l="0" t="0" r="0" b="0"/>
          <a:pathLst>
            <a:path>
              <a:moveTo>
                <a:pt x="0" y="0"/>
              </a:moveTo>
              <a:lnTo>
                <a:pt x="0" y="1833979"/>
              </a:lnTo>
              <a:lnTo>
                <a:pt x="2722840" y="1833979"/>
              </a:lnTo>
              <a:lnTo>
                <a:pt x="2722840" y="2070258"/>
              </a:lnTo>
            </a:path>
          </a:pathLst>
        </a:custGeom>
        <a:noFill/>
        <a:ln w="1905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3907B50-23FE-4CAC-8AC1-51519EB7CC45}">
      <dsp:nvSpPr>
        <dsp:cNvPr id="0" name=""/>
        <dsp:cNvSpPr/>
      </dsp:nvSpPr>
      <dsp:spPr>
        <a:xfrm>
          <a:off x="4069080" y="1127045"/>
          <a:ext cx="91440" cy="2070258"/>
        </a:xfrm>
        <a:custGeom>
          <a:avLst/>
          <a:gdLst/>
          <a:ahLst/>
          <a:cxnLst/>
          <a:rect l="0" t="0" r="0" b="0"/>
          <a:pathLst>
            <a:path>
              <a:moveTo>
                <a:pt x="45720" y="0"/>
              </a:moveTo>
              <a:lnTo>
                <a:pt x="45720" y="2070258"/>
              </a:lnTo>
            </a:path>
          </a:pathLst>
        </a:custGeom>
        <a:noFill/>
        <a:ln w="1905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959B913-4317-464A-B3BA-E799A2F8EA30}">
      <dsp:nvSpPr>
        <dsp:cNvPr id="0" name=""/>
        <dsp:cNvSpPr/>
      </dsp:nvSpPr>
      <dsp:spPr>
        <a:xfrm>
          <a:off x="1391959" y="1127045"/>
          <a:ext cx="2722840" cy="2070258"/>
        </a:xfrm>
        <a:custGeom>
          <a:avLst/>
          <a:gdLst/>
          <a:ahLst/>
          <a:cxnLst/>
          <a:rect l="0" t="0" r="0" b="0"/>
          <a:pathLst>
            <a:path>
              <a:moveTo>
                <a:pt x="2722840" y="0"/>
              </a:moveTo>
              <a:lnTo>
                <a:pt x="2722840" y="1833979"/>
              </a:lnTo>
              <a:lnTo>
                <a:pt x="0" y="1833979"/>
              </a:lnTo>
              <a:lnTo>
                <a:pt x="0" y="2070258"/>
              </a:lnTo>
            </a:path>
          </a:pathLst>
        </a:custGeom>
        <a:noFill/>
        <a:ln w="1905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CE41B59-1AD7-4237-846B-CC4C76A76B3A}">
      <dsp:nvSpPr>
        <dsp:cNvPr id="0" name=""/>
        <dsp:cNvSpPr/>
      </dsp:nvSpPr>
      <dsp:spPr>
        <a:xfrm>
          <a:off x="2989659" y="1905"/>
          <a:ext cx="2250281" cy="1125140"/>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kern="1200" dirty="0"/>
            <a:t>Board of </a:t>
          </a:r>
        </a:p>
        <a:p>
          <a:pPr lvl="0" algn="ctr" defTabSz="889000">
            <a:lnSpc>
              <a:spcPct val="90000"/>
            </a:lnSpc>
            <a:spcBef>
              <a:spcPct val="0"/>
            </a:spcBef>
            <a:spcAft>
              <a:spcPct val="35000"/>
            </a:spcAft>
          </a:pPr>
          <a:r>
            <a:rPr lang="en-US" sz="2000" kern="1200" dirty="0"/>
            <a:t>Directors</a:t>
          </a:r>
        </a:p>
        <a:p>
          <a:pPr lvl="0" algn="ctr" defTabSz="889000">
            <a:lnSpc>
              <a:spcPct val="90000"/>
            </a:lnSpc>
            <a:spcBef>
              <a:spcPct val="0"/>
            </a:spcBef>
            <a:spcAft>
              <a:spcPct val="35000"/>
            </a:spcAft>
          </a:pPr>
          <a:r>
            <a:rPr lang="en-US" sz="2000" kern="1200" dirty="0"/>
            <a:t>Representation</a:t>
          </a:r>
        </a:p>
      </dsp:txBody>
      <dsp:txXfrm>
        <a:off x="2989659" y="1905"/>
        <a:ext cx="2250281" cy="1125140"/>
      </dsp:txXfrm>
    </dsp:sp>
    <dsp:sp modelId="{C4CF48DE-B9D8-47AE-B66F-BDF05C162240}">
      <dsp:nvSpPr>
        <dsp:cNvPr id="0" name=""/>
        <dsp:cNvSpPr/>
      </dsp:nvSpPr>
      <dsp:spPr>
        <a:xfrm>
          <a:off x="266819" y="3197304"/>
          <a:ext cx="2250281" cy="1125140"/>
        </a:xfrm>
        <a:prstGeom prst="rect">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275" tIns="41275" rIns="41275" bIns="41275" numCol="1" spcCol="1270" anchor="ctr" anchorCtr="0">
          <a:noAutofit/>
        </a:bodyPr>
        <a:lstStyle/>
        <a:p>
          <a:pPr lvl="0" algn="ctr" defTabSz="2889250">
            <a:lnSpc>
              <a:spcPct val="90000"/>
            </a:lnSpc>
            <a:spcBef>
              <a:spcPct val="0"/>
            </a:spcBef>
            <a:spcAft>
              <a:spcPct val="35000"/>
            </a:spcAft>
          </a:pPr>
          <a:r>
            <a:rPr lang="en-US" sz="6500" kern="1200" dirty="0"/>
            <a:t>IT</a:t>
          </a:r>
        </a:p>
      </dsp:txBody>
      <dsp:txXfrm>
        <a:off x="266819" y="3197304"/>
        <a:ext cx="2250281" cy="1125140"/>
      </dsp:txXfrm>
    </dsp:sp>
    <dsp:sp modelId="{3EE3AE3E-F573-4BA0-BD1C-41DF380F2787}">
      <dsp:nvSpPr>
        <dsp:cNvPr id="0" name=""/>
        <dsp:cNvSpPr/>
      </dsp:nvSpPr>
      <dsp:spPr>
        <a:xfrm>
          <a:off x="2989659" y="3197304"/>
          <a:ext cx="2250281" cy="1125140"/>
        </a:xfrm>
        <a:prstGeom prst="rect">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275" tIns="41275" rIns="41275" bIns="41275" numCol="1" spcCol="1270" anchor="ctr" anchorCtr="0">
          <a:noAutofit/>
        </a:bodyPr>
        <a:lstStyle/>
        <a:p>
          <a:pPr lvl="0" algn="ctr" defTabSz="2889250">
            <a:lnSpc>
              <a:spcPct val="90000"/>
            </a:lnSpc>
            <a:spcBef>
              <a:spcPct val="0"/>
            </a:spcBef>
            <a:spcAft>
              <a:spcPct val="35000"/>
            </a:spcAft>
          </a:pPr>
          <a:r>
            <a:rPr lang="en-US" sz="6500" kern="1200" dirty="0"/>
            <a:t>HR</a:t>
          </a:r>
        </a:p>
      </dsp:txBody>
      <dsp:txXfrm>
        <a:off x="2989659" y="3197304"/>
        <a:ext cx="2250281" cy="1125140"/>
      </dsp:txXfrm>
    </dsp:sp>
    <dsp:sp modelId="{726718FC-574F-4096-8B70-E7AE0EA718D3}">
      <dsp:nvSpPr>
        <dsp:cNvPr id="0" name=""/>
        <dsp:cNvSpPr/>
      </dsp:nvSpPr>
      <dsp:spPr>
        <a:xfrm>
          <a:off x="5712499" y="3197304"/>
          <a:ext cx="2250281" cy="1125140"/>
        </a:xfrm>
        <a:prstGeom prst="rect">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kern="1200" dirty="0"/>
            <a:t>Division </a:t>
          </a:r>
        </a:p>
        <a:p>
          <a:pPr lvl="0" algn="ctr" defTabSz="1066800">
            <a:lnSpc>
              <a:spcPct val="90000"/>
            </a:lnSpc>
            <a:spcBef>
              <a:spcPct val="0"/>
            </a:spcBef>
            <a:spcAft>
              <a:spcPct val="35000"/>
            </a:spcAft>
          </a:pPr>
          <a:r>
            <a:rPr lang="en-US" sz="2400" kern="1200" dirty="0"/>
            <a:t>Representation</a:t>
          </a:r>
        </a:p>
      </dsp:txBody>
      <dsp:txXfrm>
        <a:off x="5712499" y="3197304"/>
        <a:ext cx="2250281" cy="1125140"/>
      </dsp:txXfrm>
    </dsp:sp>
    <dsp:sp modelId="{A0751347-B315-4136-9A94-8753D2542E45}">
      <dsp:nvSpPr>
        <dsp:cNvPr id="0" name=""/>
        <dsp:cNvSpPr/>
      </dsp:nvSpPr>
      <dsp:spPr>
        <a:xfrm>
          <a:off x="1676395" y="1636711"/>
          <a:ext cx="2250281" cy="1125140"/>
        </a:xfrm>
        <a:prstGeom prst="rect">
          <a:avLst/>
        </a:prstGeom>
        <a:solidFill>
          <a:schemeClr val="accent4">
            <a:hueOff val="0"/>
            <a:satOff val="0"/>
            <a:lumOff val="0"/>
            <a:alphaOff val="0"/>
          </a:schemeClr>
        </a:solidFill>
        <a:ln w="19050" cap="flat" cmpd="sng" algn="ctr">
          <a:solidFill>
            <a:schemeClr val="l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kern="1200" dirty="0"/>
            <a:t>C-JAY </a:t>
          </a:r>
        </a:p>
        <a:p>
          <a:pPr lvl="0" algn="ctr" defTabSz="1066800">
            <a:lnSpc>
              <a:spcPct val="90000"/>
            </a:lnSpc>
            <a:spcBef>
              <a:spcPct val="0"/>
            </a:spcBef>
            <a:spcAft>
              <a:spcPct val="35000"/>
            </a:spcAft>
          </a:pPr>
          <a:r>
            <a:rPr lang="en-US" sz="2400" kern="1200" dirty="0"/>
            <a:t>Consulting</a:t>
          </a:r>
        </a:p>
      </dsp:txBody>
      <dsp:txXfrm>
        <a:off x="1676395" y="1636711"/>
        <a:ext cx="2250281" cy="112514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446247-9AA8-4875-AE80-6A1273FC1D7C}">
      <dsp:nvSpPr>
        <dsp:cNvPr id="0" name=""/>
        <dsp:cNvSpPr/>
      </dsp:nvSpPr>
      <dsp:spPr>
        <a:xfrm>
          <a:off x="0" y="0"/>
          <a:ext cx="4324350" cy="4324350"/>
        </a:xfrm>
        <a:prstGeom prst="pie">
          <a:avLst>
            <a:gd name="adj1" fmla="val 5400000"/>
            <a:gd name="adj2" fmla="val 16200000"/>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FDF8B16-B6C1-4ADF-A6DA-60A4672B0B0B}">
      <dsp:nvSpPr>
        <dsp:cNvPr id="0" name=""/>
        <dsp:cNvSpPr/>
      </dsp:nvSpPr>
      <dsp:spPr>
        <a:xfrm>
          <a:off x="2162175" y="0"/>
          <a:ext cx="6067425" cy="4324350"/>
        </a:xfrm>
        <a:prstGeom prst="rect">
          <a:avLst/>
        </a:prstGeom>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36220" tIns="236220" rIns="236220" bIns="236220" numCol="1" spcCol="1270" anchor="ctr" anchorCtr="0">
          <a:noAutofit/>
        </a:bodyPr>
        <a:lstStyle/>
        <a:p>
          <a:pPr lvl="0" algn="ctr" defTabSz="2755900">
            <a:lnSpc>
              <a:spcPct val="90000"/>
            </a:lnSpc>
            <a:spcBef>
              <a:spcPct val="0"/>
            </a:spcBef>
            <a:spcAft>
              <a:spcPct val="35000"/>
            </a:spcAft>
          </a:pPr>
          <a:r>
            <a:rPr lang="en-US" sz="6200" kern="1200" dirty="0"/>
            <a:t>Board</a:t>
          </a:r>
        </a:p>
      </dsp:txBody>
      <dsp:txXfrm>
        <a:off x="2162175" y="0"/>
        <a:ext cx="3033712" cy="1297307"/>
      </dsp:txXfrm>
    </dsp:sp>
    <dsp:sp modelId="{A1C2B566-32DD-4098-BC4F-A807DD6AB025}">
      <dsp:nvSpPr>
        <dsp:cNvPr id="0" name=""/>
        <dsp:cNvSpPr/>
      </dsp:nvSpPr>
      <dsp:spPr>
        <a:xfrm>
          <a:off x="756762" y="1297307"/>
          <a:ext cx="2810824" cy="2810824"/>
        </a:xfrm>
        <a:prstGeom prst="pie">
          <a:avLst>
            <a:gd name="adj1" fmla="val 5400000"/>
            <a:gd name="adj2" fmla="val 16200000"/>
          </a:avLst>
        </a:prstGeom>
        <a:solidFill>
          <a:schemeClr val="accent2">
            <a:hueOff val="3241392"/>
            <a:satOff val="12376"/>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7EF7493-5881-4313-AB91-B23AA6A6B61E}">
      <dsp:nvSpPr>
        <dsp:cNvPr id="0" name=""/>
        <dsp:cNvSpPr/>
      </dsp:nvSpPr>
      <dsp:spPr>
        <a:xfrm>
          <a:off x="2162175" y="1297307"/>
          <a:ext cx="6067425" cy="2810824"/>
        </a:xfrm>
        <a:prstGeom prst="rect">
          <a:avLst/>
        </a:prstGeom>
        <a:solidFill>
          <a:schemeClr val="lt1">
            <a:alpha val="90000"/>
            <a:hueOff val="0"/>
            <a:satOff val="0"/>
            <a:lumOff val="0"/>
            <a:alphaOff val="0"/>
          </a:schemeClr>
        </a:solidFill>
        <a:ln w="19050" cap="flat" cmpd="sng" algn="ctr">
          <a:solidFill>
            <a:schemeClr val="accent2">
              <a:hueOff val="3241392"/>
              <a:satOff val="12376"/>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36220" tIns="236220" rIns="236220" bIns="236220" numCol="1" spcCol="1270" anchor="ctr" anchorCtr="0">
          <a:noAutofit/>
        </a:bodyPr>
        <a:lstStyle/>
        <a:p>
          <a:pPr lvl="0" algn="ctr" defTabSz="2755900">
            <a:lnSpc>
              <a:spcPct val="90000"/>
            </a:lnSpc>
            <a:spcBef>
              <a:spcPct val="0"/>
            </a:spcBef>
            <a:spcAft>
              <a:spcPct val="35000"/>
            </a:spcAft>
          </a:pPr>
          <a:r>
            <a:rPr lang="en-US" sz="6200" kern="1200" dirty="0"/>
            <a:t>C-JAY</a:t>
          </a:r>
        </a:p>
      </dsp:txBody>
      <dsp:txXfrm>
        <a:off x="2162175" y="1297307"/>
        <a:ext cx="3033712" cy="1297303"/>
      </dsp:txXfrm>
    </dsp:sp>
    <dsp:sp modelId="{8EEDB6C3-A8FB-4226-A6A8-43DAE75032E8}">
      <dsp:nvSpPr>
        <dsp:cNvPr id="0" name=""/>
        <dsp:cNvSpPr/>
      </dsp:nvSpPr>
      <dsp:spPr>
        <a:xfrm>
          <a:off x="1513523" y="2594611"/>
          <a:ext cx="1297303" cy="1297303"/>
        </a:xfrm>
        <a:prstGeom prst="pie">
          <a:avLst>
            <a:gd name="adj1" fmla="val 5400000"/>
            <a:gd name="adj2" fmla="val 16200000"/>
          </a:avLst>
        </a:prstGeom>
        <a:solidFill>
          <a:schemeClr val="accent2">
            <a:hueOff val="6482784"/>
            <a:satOff val="24753"/>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E70E61B-6490-430A-9817-514F76A12AFE}">
      <dsp:nvSpPr>
        <dsp:cNvPr id="0" name=""/>
        <dsp:cNvSpPr/>
      </dsp:nvSpPr>
      <dsp:spPr>
        <a:xfrm>
          <a:off x="2162175" y="2594611"/>
          <a:ext cx="6067425" cy="1297303"/>
        </a:xfrm>
        <a:prstGeom prst="rect">
          <a:avLst/>
        </a:prstGeom>
        <a:solidFill>
          <a:schemeClr val="lt1">
            <a:alpha val="90000"/>
            <a:hueOff val="0"/>
            <a:satOff val="0"/>
            <a:lumOff val="0"/>
            <a:alphaOff val="0"/>
          </a:schemeClr>
        </a:solidFill>
        <a:ln w="19050" cap="flat" cmpd="sng" algn="ctr">
          <a:solidFill>
            <a:schemeClr val="accent2">
              <a:hueOff val="6482784"/>
              <a:satOff val="24753"/>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36220" tIns="236220" rIns="236220" bIns="236220" numCol="1" spcCol="1270" anchor="ctr" anchorCtr="0">
          <a:noAutofit/>
        </a:bodyPr>
        <a:lstStyle/>
        <a:p>
          <a:pPr lvl="0" algn="ctr" defTabSz="2755900">
            <a:lnSpc>
              <a:spcPct val="90000"/>
            </a:lnSpc>
            <a:spcBef>
              <a:spcPct val="0"/>
            </a:spcBef>
            <a:spcAft>
              <a:spcPct val="35000"/>
            </a:spcAft>
          </a:pPr>
          <a:r>
            <a:rPr lang="en-US" sz="6200" kern="1200" dirty="0"/>
            <a:t>Teams</a:t>
          </a:r>
        </a:p>
      </dsp:txBody>
      <dsp:txXfrm>
        <a:off x="2162175" y="2594611"/>
        <a:ext cx="3033712" cy="1297303"/>
      </dsp:txXfrm>
    </dsp:sp>
    <dsp:sp modelId="{7DE87D23-5890-480D-A084-88D28970B149}">
      <dsp:nvSpPr>
        <dsp:cNvPr id="0" name=""/>
        <dsp:cNvSpPr/>
      </dsp:nvSpPr>
      <dsp:spPr>
        <a:xfrm>
          <a:off x="5195887" y="0"/>
          <a:ext cx="3033712" cy="1297307"/>
        </a:xfrm>
        <a:prstGeom prst="rect">
          <a:avLst/>
        </a:prstGeom>
        <a:noFill/>
        <a:ln w="1905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228600" lvl="1" indent="-228600" algn="l" defTabSz="1111250">
            <a:lnSpc>
              <a:spcPct val="90000"/>
            </a:lnSpc>
            <a:spcBef>
              <a:spcPct val="0"/>
            </a:spcBef>
            <a:spcAft>
              <a:spcPct val="15000"/>
            </a:spcAft>
            <a:buChar char="••"/>
          </a:pPr>
          <a:r>
            <a:rPr lang="en-US" sz="2500" kern="1200" dirty="0"/>
            <a:t>Goal Setting</a:t>
          </a:r>
        </a:p>
        <a:p>
          <a:pPr marL="228600" lvl="1" indent="-228600" algn="l" defTabSz="1111250">
            <a:lnSpc>
              <a:spcPct val="90000"/>
            </a:lnSpc>
            <a:spcBef>
              <a:spcPct val="0"/>
            </a:spcBef>
            <a:spcAft>
              <a:spcPct val="15000"/>
            </a:spcAft>
            <a:buChar char="••"/>
          </a:pPr>
          <a:r>
            <a:rPr lang="en-US" sz="2500" kern="1200" dirty="0"/>
            <a:t>Dispute Settlement</a:t>
          </a:r>
        </a:p>
      </dsp:txBody>
      <dsp:txXfrm>
        <a:off x="5195887" y="0"/>
        <a:ext cx="3033712" cy="1297307"/>
      </dsp:txXfrm>
    </dsp:sp>
    <dsp:sp modelId="{478A42AA-B75E-4BB1-8B1A-3FC55EC38A8C}">
      <dsp:nvSpPr>
        <dsp:cNvPr id="0" name=""/>
        <dsp:cNvSpPr/>
      </dsp:nvSpPr>
      <dsp:spPr>
        <a:xfrm>
          <a:off x="5195887" y="1297307"/>
          <a:ext cx="3033712" cy="1297303"/>
        </a:xfrm>
        <a:prstGeom prst="rect">
          <a:avLst/>
        </a:prstGeom>
        <a:noFill/>
        <a:ln w="1905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228600" lvl="1" indent="-228600" algn="l" defTabSz="1111250">
            <a:lnSpc>
              <a:spcPct val="90000"/>
            </a:lnSpc>
            <a:spcBef>
              <a:spcPct val="0"/>
            </a:spcBef>
            <a:spcAft>
              <a:spcPct val="15000"/>
            </a:spcAft>
            <a:buChar char="••"/>
          </a:pPr>
          <a:r>
            <a:rPr lang="en-US" sz="2500" kern="1200" dirty="0"/>
            <a:t>Management</a:t>
          </a:r>
        </a:p>
        <a:p>
          <a:pPr marL="228600" lvl="1" indent="-228600" algn="l" defTabSz="1111250">
            <a:lnSpc>
              <a:spcPct val="90000"/>
            </a:lnSpc>
            <a:spcBef>
              <a:spcPct val="0"/>
            </a:spcBef>
            <a:spcAft>
              <a:spcPct val="15000"/>
            </a:spcAft>
            <a:buChar char="••"/>
          </a:pPr>
          <a:r>
            <a:rPr lang="en-US" sz="2500" kern="1200" dirty="0"/>
            <a:t>Consensus Building</a:t>
          </a:r>
        </a:p>
      </dsp:txBody>
      <dsp:txXfrm>
        <a:off x="5195887" y="1297307"/>
        <a:ext cx="3033712" cy="1297303"/>
      </dsp:txXfrm>
    </dsp:sp>
    <dsp:sp modelId="{E2C0066F-E831-40C0-929B-A5350970E70D}">
      <dsp:nvSpPr>
        <dsp:cNvPr id="0" name=""/>
        <dsp:cNvSpPr/>
      </dsp:nvSpPr>
      <dsp:spPr>
        <a:xfrm>
          <a:off x="5195887" y="2594611"/>
          <a:ext cx="3033712" cy="1297303"/>
        </a:xfrm>
        <a:prstGeom prst="rect">
          <a:avLst/>
        </a:prstGeom>
        <a:noFill/>
        <a:ln w="1905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228600" lvl="1" indent="-228600" algn="l" defTabSz="1111250">
            <a:lnSpc>
              <a:spcPct val="90000"/>
            </a:lnSpc>
            <a:spcBef>
              <a:spcPct val="0"/>
            </a:spcBef>
            <a:spcAft>
              <a:spcPct val="15000"/>
            </a:spcAft>
            <a:buChar char="••"/>
          </a:pPr>
          <a:r>
            <a:rPr lang="en-US" sz="2500" kern="1200" dirty="0"/>
            <a:t>Decision Making</a:t>
          </a:r>
        </a:p>
        <a:p>
          <a:pPr marL="228600" lvl="1" indent="-228600" algn="l" defTabSz="1111250">
            <a:lnSpc>
              <a:spcPct val="90000"/>
            </a:lnSpc>
            <a:spcBef>
              <a:spcPct val="0"/>
            </a:spcBef>
            <a:spcAft>
              <a:spcPct val="15000"/>
            </a:spcAft>
            <a:buChar char="••"/>
          </a:pPr>
          <a:r>
            <a:rPr lang="en-US" sz="2500" kern="1200" dirty="0"/>
            <a:t>Design</a:t>
          </a:r>
        </a:p>
        <a:p>
          <a:pPr marL="228600" lvl="1" indent="-228600" algn="l" defTabSz="1111250">
            <a:lnSpc>
              <a:spcPct val="90000"/>
            </a:lnSpc>
            <a:spcBef>
              <a:spcPct val="0"/>
            </a:spcBef>
            <a:spcAft>
              <a:spcPct val="15000"/>
            </a:spcAft>
            <a:buChar char="••"/>
          </a:pPr>
          <a:r>
            <a:rPr lang="en-US" sz="2500" kern="1200" dirty="0"/>
            <a:t>Details</a:t>
          </a:r>
        </a:p>
      </dsp:txBody>
      <dsp:txXfrm>
        <a:off x="5195887" y="2594611"/>
        <a:ext cx="3033712" cy="1297303"/>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Georgia" pitchFamily="18"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Georgia" pitchFamily="18" charset="0"/>
              </a:defRPr>
            </a:lvl1pPr>
          </a:lstStyle>
          <a:p>
            <a:pPr>
              <a:defRPr/>
            </a:pPr>
            <a:fld id="{A02D0E4D-AE79-415A-8459-380E98E9C2A1}" type="datetimeFigureOut">
              <a:rPr lang="en-US"/>
              <a:pPr>
                <a:defRPr/>
              </a:pPr>
              <a:t>2/28/2017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Georgia" pitchFamily="18"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Georgia" charset="0"/>
              </a:defRPr>
            </a:lvl1pPr>
          </a:lstStyle>
          <a:p>
            <a:pPr>
              <a:defRPr/>
            </a:pPr>
            <a:fld id="{B4E45DF5-6962-448A-8AF4-73A46E28A4CB}"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Espaço Reservado para Imagem de Sl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Espaço Reservado para Anotaçõ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2292" name="Espaço Reservado para Número de Slid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eorgia" panose="02040502050405020303" pitchFamily="18" charset="0"/>
              </a:defRPr>
            </a:lvl1pPr>
            <a:lvl2pPr marL="742950" indent="-285750">
              <a:defRPr>
                <a:solidFill>
                  <a:schemeClr val="tx1"/>
                </a:solidFill>
                <a:latin typeface="Georgia" panose="02040502050405020303" pitchFamily="18" charset="0"/>
              </a:defRPr>
            </a:lvl2pPr>
            <a:lvl3pPr marL="1143000" indent="-228600">
              <a:defRPr>
                <a:solidFill>
                  <a:schemeClr val="tx1"/>
                </a:solidFill>
                <a:latin typeface="Georgia" panose="02040502050405020303" pitchFamily="18" charset="0"/>
              </a:defRPr>
            </a:lvl3pPr>
            <a:lvl4pPr marL="1600200" indent="-228600">
              <a:defRPr>
                <a:solidFill>
                  <a:schemeClr val="tx1"/>
                </a:solidFill>
                <a:latin typeface="Georgia" panose="02040502050405020303" pitchFamily="18" charset="0"/>
              </a:defRPr>
            </a:lvl4pPr>
            <a:lvl5pPr marL="2057400" indent="-228600">
              <a:defRPr>
                <a:solidFill>
                  <a:schemeClr val="tx1"/>
                </a:solidFill>
                <a:latin typeface="Georgia" panose="02040502050405020303" pitchFamily="18" charset="0"/>
              </a:defRPr>
            </a:lvl5pPr>
            <a:lvl6pPr marL="2514600" indent="-228600" eaLnBrk="0" fontAlgn="base" hangingPunct="0">
              <a:spcBef>
                <a:spcPct val="0"/>
              </a:spcBef>
              <a:spcAft>
                <a:spcPct val="0"/>
              </a:spcAft>
              <a:defRPr>
                <a:solidFill>
                  <a:schemeClr val="tx1"/>
                </a:solidFill>
                <a:latin typeface="Georgia" panose="02040502050405020303" pitchFamily="18" charset="0"/>
              </a:defRPr>
            </a:lvl6pPr>
            <a:lvl7pPr marL="2971800" indent="-228600" eaLnBrk="0" fontAlgn="base" hangingPunct="0">
              <a:spcBef>
                <a:spcPct val="0"/>
              </a:spcBef>
              <a:spcAft>
                <a:spcPct val="0"/>
              </a:spcAft>
              <a:defRPr>
                <a:solidFill>
                  <a:schemeClr val="tx1"/>
                </a:solidFill>
                <a:latin typeface="Georgia" panose="02040502050405020303" pitchFamily="18" charset="0"/>
              </a:defRPr>
            </a:lvl7pPr>
            <a:lvl8pPr marL="3429000" indent="-228600" eaLnBrk="0" fontAlgn="base" hangingPunct="0">
              <a:spcBef>
                <a:spcPct val="0"/>
              </a:spcBef>
              <a:spcAft>
                <a:spcPct val="0"/>
              </a:spcAft>
              <a:defRPr>
                <a:solidFill>
                  <a:schemeClr val="tx1"/>
                </a:solidFill>
                <a:latin typeface="Georgia" panose="02040502050405020303" pitchFamily="18" charset="0"/>
              </a:defRPr>
            </a:lvl8pPr>
            <a:lvl9pPr marL="3886200" indent="-228600" eaLnBrk="0" fontAlgn="base" hangingPunct="0">
              <a:spcBef>
                <a:spcPct val="0"/>
              </a:spcBef>
              <a:spcAft>
                <a:spcPct val="0"/>
              </a:spcAft>
              <a:defRPr>
                <a:solidFill>
                  <a:schemeClr val="tx1"/>
                </a:solidFill>
                <a:latin typeface="Georgia" panose="02040502050405020303" pitchFamily="18" charset="0"/>
              </a:defRPr>
            </a:lvl9pPr>
          </a:lstStyle>
          <a:p>
            <a:fld id="{F0FEC2EE-AD69-4DAC-ABD8-7569221722E4}" type="slidenum">
              <a:rPr lang="en-US" altLang="en-US" smtClean="0"/>
              <a:pPr/>
              <a:t>5</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4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eorgia" panose="02040502050405020303" pitchFamily="18" charset="0"/>
              </a:defRPr>
            </a:lvl1pPr>
            <a:lvl2pPr marL="742950" indent="-285750">
              <a:defRPr>
                <a:solidFill>
                  <a:schemeClr val="tx1"/>
                </a:solidFill>
                <a:latin typeface="Georgia" panose="02040502050405020303" pitchFamily="18" charset="0"/>
              </a:defRPr>
            </a:lvl2pPr>
            <a:lvl3pPr marL="1143000" indent="-228600">
              <a:defRPr>
                <a:solidFill>
                  <a:schemeClr val="tx1"/>
                </a:solidFill>
                <a:latin typeface="Georgia" panose="02040502050405020303" pitchFamily="18" charset="0"/>
              </a:defRPr>
            </a:lvl3pPr>
            <a:lvl4pPr marL="1600200" indent="-228600">
              <a:defRPr>
                <a:solidFill>
                  <a:schemeClr val="tx1"/>
                </a:solidFill>
                <a:latin typeface="Georgia" panose="02040502050405020303" pitchFamily="18" charset="0"/>
              </a:defRPr>
            </a:lvl4pPr>
            <a:lvl5pPr marL="2057400" indent="-228600">
              <a:defRPr>
                <a:solidFill>
                  <a:schemeClr val="tx1"/>
                </a:solidFill>
                <a:latin typeface="Georgia" panose="02040502050405020303" pitchFamily="18" charset="0"/>
              </a:defRPr>
            </a:lvl5pPr>
            <a:lvl6pPr marL="2514600" indent="-228600" eaLnBrk="0" fontAlgn="base" hangingPunct="0">
              <a:spcBef>
                <a:spcPct val="0"/>
              </a:spcBef>
              <a:spcAft>
                <a:spcPct val="0"/>
              </a:spcAft>
              <a:defRPr>
                <a:solidFill>
                  <a:schemeClr val="tx1"/>
                </a:solidFill>
                <a:latin typeface="Georgia" panose="02040502050405020303" pitchFamily="18" charset="0"/>
              </a:defRPr>
            </a:lvl6pPr>
            <a:lvl7pPr marL="2971800" indent="-228600" eaLnBrk="0" fontAlgn="base" hangingPunct="0">
              <a:spcBef>
                <a:spcPct val="0"/>
              </a:spcBef>
              <a:spcAft>
                <a:spcPct val="0"/>
              </a:spcAft>
              <a:defRPr>
                <a:solidFill>
                  <a:schemeClr val="tx1"/>
                </a:solidFill>
                <a:latin typeface="Georgia" panose="02040502050405020303" pitchFamily="18" charset="0"/>
              </a:defRPr>
            </a:lvl7pPr>
            <a:lvl8pPr marL="3429000" indent="-228600" eaLnBrk="0" fontAlgn="base" hangingPunct="0">
              <a:spcBef>
                <a:spcPct val="0"/>
              </a:spcBef>
              <a:spcAft>
                <a:spcPct val="0"/>
              </a:spcAft>
              <a:defRPr>
                <a:solidFill>
                  <a:schemeClr val="tx1"/>
                </a:solidFill>
                <a:latin typeface="Georgia" panose="02040502050405020303" pitchFamily="18" charset="0"/>
              </a:defRPr>
            </a:lvl8pPr>
            <a:lvl9pPr marL="3886200" indent="-228600" eaLnBrk="0" fontAlgn="base" hangingPunct="0">
              <a:spcBef>
                <a:spcPct val="0"/>
              </a:spcBef>
              <a:spcAft>
                <a:spcPct val="0"/>
              </a:spcAft>
              <a:defRPr>
                <a:solidFill>
                  <a:schemeClr val="tx1"/>
                </a:solidFill>
                <a:latin typeface="Georgia" panose="02040502050405020303" pitchFamily="18" charset="0"/>
              </a:defRPr>
            </a:lvl9pPr>
          </a:lstStyle>
          <a:p>
            <a:fld id="{88258519-15AE-4A3A-8340-AF179B3C555B}" type="slidenum">
              <a:rPr lang="en-US" altLang="en-US" smtClean="0"/>
              <a:pPr/>
              <a:t>6</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The change model by Lewins has been one of the most influential theories to be used to date. The primary purpose of this model is that it requires prior learning to be discarded and replaced. </a:t>
            </a:r>
          </a:p>
        </p:txBody>
      </p:sp>
      <p:sp>
        <p:nvSpPr>
          <p:cNvPr id="184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eorgia" panose="02040502050405020303" pitchFamily="18" charset="0"/>
              </a:defRPr>
            </a:lvl1pPr>
            <a:lvl2pPr marL="742950" indent="-285750">
              <a:defRPr>
                <a:solidFill>
                  <a:schemeClr val="tx1"/>
                </a:solidFill>
                <a:latin typeface="Georgia" panose="02040502050405020303" pitchFamily="18" charset="0"/>
              </a:defRPr>
            </a:lvl2pPr>
            <a:lvl3pPr marL="1143000" indent="-228600">
              <a:defRPr>
                <a:solidFill>
                  <a:schemeClr val="tx1"/>
                </a:solidFill>
                <a:latin typeface="Georgia" panose="02040502050405020303" pitchFamily="18" charset="0"/>
              </a:defRPr>
            </a:lvl3pPr>
            <a:lvl4pPr marL="1600200" indent="-228600">
              <a:defRPr>
                <a:solidFill>
                  <a:schemeClr val="tx1"/>
                </a:solidFill>
                <a:latin typeface="Georgia" panose="02040502050405020303" pitchFamily="18" charset="0"/>
              </a:defRPr>
            </a:lvl4pPr>
            <a:lvl5pPr marL="2057400" indent="-228600">
              <a:defRPr>
                <a:solidFill>
                  <a:schemeClr val="tx1"/>
                </a:solidFill>
                <a:latin typeface="Georgia" panose="02040502050405020303" pitchFamily="18" charset="0"/>
              </a:defRPr>
            </a:lvl5pPr>
            <a:lvl6pPr marL="2514600" indent="-228600" eaLnBrk="0" fontAlgn="base" hangingPunct="0">
              <a:spcBef>
                <a:spcPct val="0"/>
              </a:spcBef>
              <a:spcAft>
                <a:spcPct val="0"/>
              </a:spcAft>
              <a:defRPr>
                <a:solidFill>
                  <a:schemeClr val="tx1"/>
                </a:solidFill>
                <a:latin typeface="Georgia" panose="02040502050405020303" pitchFamily="18" charset="0"/>
              </a:defRPr>
            </a:lvl6pPr>
            <a:lvl7pPr marL="2971800" indent="-228600" eaLnBrk="0" fontAlgn="base" hangingPunct="0">
              <a:spcBef>
                <a:spcPct val="0"/>
              </a:spcBef>
              <a:spcAft>
                <a:spcPct val="0"/>
              </a:spcAft>
              <a:defRPr>
                <a:solidFill>
                  <a:schemeClr val="tx1"/>
                </a:solidFill>
                <a:latin typeface="Georgia" panose="02040502050405020303" pitchFamily="18" charset="0"/>
              </a:defRPr>
            </a:lvl7pPr>
            <a:lvl8pPr marL="3429000" indent="-228600" eaLnBrk="0" fontAlgn="base" hangingPunct="0">
              <a:spcBef>
                <a:spcPct val="0"/>
              </a:spcBef>
              <a:spcAft>
                <a:spcPct val="0"/>
              </a:spcAft>
              <a:defRPr>
                <a:solidFill>
                  <a:schemeClr val="tx1"/>
                </a:solidFill>
                <a:latin typeface="Georgia" panose="02040502050405020303" pitchFamily="18" charset="0"/>
              </a:defRPr>
            </a:lvl8pPr>
            <a:lvl9pPr marL="3886200" indent="-228600" eaLnBrk="0" fontAlgn="base" hangingPunct="0">
              <a:spcBef>
                <a:spcPct val="0"/>
              </a:spcBef>
              <a:spcAft>
                <a:spcPct val="0"/>
              </a:spcAft>
              <a:defRPr>
                <a:solidFill>
                  <a:schemeClr val="tx1"/>
                </a:solidFill>
                <a:latin typeface="Georgia" panose="02040502050405020303" pitchFamily="18" charset="0"/>
              </a:defRPr>
            </a:lvl9pPr>
          </a:lstStyle>
          <a:p>
            <a:fld id="{EB53F7A5-2A8A-4AA3-8C1D-5A100B54DA4F}" type="slidenum">
              <a:rPr lang="en-US" altLang="en-US" smtClean="0"/>
              <a:pPr/>
              <a:t>9</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a:xfrm flipV="1">
            <a:off x="5410200" y="3810000"/>
            <a:ext cx="3733800" cy="90488"/>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p:cNvSpPr/>
          <p:nvPr/>
        </p:nvSpPr>
        <p:spPr>
          <a:xfrm flipV="1">
            <a:off x="5410200" y="3897313"/>
            <a:ext cx="3733800" cy="19208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Rectangle 5"/>
          <p:cNvSpPr/>
          <p:nvPr/>
        </p:nvSpPr>
        <p:spPr>
          <a:xfrm flipV="1">
            <a:off x="5410200" y="4114800"/>
            <a:ext cx="3733800" cy="9525"/>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 name="Rectangle 6"/>
          <p:cNvSpPr/>
          <p:nvPr/>
        </p:nvSpPr>
        <p:spPr>
          <a:xfrm flipV="1">
            <a:off x="5410200" y="4164013"/>
            <a:ext cx="1965325" cy="19050"/>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 name="Rectangle 9"/>
          <p:cNvSpPr/>
          <p:nvPr/>
        </p:nvSpPr>
        <p:spPr>
          <a:xfrm flipV="1">
            <a:off x="5410200" y="4198938"/>
            <a:ext cx="1965325" cy="9525"/>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useBgFill="1">
        <p:nvSpPr>
          <p:cNvPr id="11" name="Rounded Rectangle 25"/>
          <p:cNvSpPr/>
          <p:nvPr/>
        </p:nvSpPr>
        <p:spPr bwMode="white">
          <a:xfrm>
            <a:off x="5410200" y="3962400"/>
            <a:ext cx="3063875" cy="26988"/>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useBgFill="1">
        <p:nvSpPr>
          <p:cNvPr id="12" name="Rounded Rectangle 26"/>
          <p:cNvSpPr/>
          <p:nvPr/>
        </p:nvSpPr>
        <p:spPr bwMode="white">
          <a:xfrm>
            <a:off x="7377113" y="4060825"/>
            <a:ext cx="1600200" cy="36513"/>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3" name="Rectangle 12"/>
          <p:cNvSpPr/>
          <p:nvPr/>
        </p:nvSpPr>
        <p:spPr>
          <a:xfrm>
            <a:off x="0" y="3649663"/>
            <a:ext cx="9144000" cy="24447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4" name="Rectangle 13"/>
          <p:cNvSpPr/>
          <p:nvPr/>
        </p:nvSpPr>
        <p:spPr>
          <a:xfrm>
            <a:off x="0" y="3675063"/>
            <a:ext cx="9144000" cy="1412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5" name="Rectangle 14"/>
          <p:cNvSpPr/>
          <p:nvPr/>
        </p:nvSpPr>
        <p:spPr>
          <a:xfrm flipV="1">
            <a:off x="6413500" y="3643313"/>
            <a:ext cx="2730500" cy="247650"/>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6" name="Rectangle 15"/>
          <p:cNvSpPr/>
          <p:nvPr/>
        </p:nvSpPr>
        <p:spPr>
          <a:xfrm>
            <a:off x="0" y="0"/>
            <a:ext cx="9144000" cy="370205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lang="en-US"/>
              <a:t>Click to edit Master title style</a:t>
            </a:r>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17" name="Date Placeholder 27"/>
          <p:cNvSpPr>
            <a:spLocks noGrp="1"/>
          </p:cNvSpPr>
          <p:nvPr>
            <p:ph type="dt" sz="half" idx="10"/>
          </p:nvPr>
        </p:nvSpPr>
        <p:spPr>
          <a:xfrm>
            <a:off x="6705600" y="4206875"/>
            <a:ext cx="960438" cy="457200"/>
          </a:xfrm>
        </p:spPr>
        <p:txBody>
          <a:bodyPr/>
          <a:lstStyle>
            <a:lvl1pPr>
              <a:defRPr/>
            </a:lvl1pPr>
          </a:lstStyle>
          <a:p>
            <a:pPr>
              <a:defRPr/>
            </a:pPr>
            <a:fld id="{FEBD2D2E-DAEC-4269-B40B-93447628618E}" type="datetimeFigureOut">
              <a:rPr lang="en-US"/>
              <a:pPr>
                <a:defRPr/>
              </a:pPr>
              <a:t>2/28/2017</a:t>
            </a:fld>
            <a:endParaRPr lang="en-US"/>
          </a:p>
        </p:txBody>
      </p:sp>
      <p:sp>
        <p:nvSpPr>
          <p:cNvPr id="18" name="Footer Placeholder 16"/>
          <p:cNvSpPr>
            <a:spLocks noGrp="1"/>
          </p:cNvSpPr>
          <p:nvPr>
            <p:ph type="ftr" sz="quarter" idx="11"/>
          </p:nvPr>
        </p:nvSpPr>
        <p:spPr>
          <a:xfrm>
            <a:off x="5410200" y="4205288"/>
            <a:ext cx="1295400" cy="457200"/>
          </a:xfrm>
        </p:spPr>
        <p:txBody>
          <a:bodyPr/>
          <a:lstStyle>
            <a:lvl1pPr>
              <a:defRPr/>
            </a:lvl1pPr>
          </a:lstStyle>
          <a:p>
            <a:pPr>
              <a:defRPr/>
            </a:pPr>
            <a:endParaRPr lang="en-US"/>
          </a:p>
        </p:txBody>
      </p:sp>
      <p:sp>
        <p:nvSpPr>
          <p:cNvPr id="19" name="Slide Number Placeholder 28"/>
          <p:cNvSpPr>
            <a:spLocks noGrp="1"/>
          </p:cNvSpPr>
          <p:nvPr>
            <p:ph type="sldNum" sz="quarter" idx="12"/>
          </p:nvPr>
        </p:nvSpPr>
        <p:spPr>
          <a:xfrm>
            <a:off x="8320088" y="1588"/>
            <a:ext cx="747712" cy="365125"/>
          </a:xfrm>
        </p:spPr>
        <p:txBody>
          <a:bodyPr/>
          <a:lstStyle>
            <a:lvl1pPr>
              <a:defRPr>
                <a:solidFill>
                  <a:schemeClr val="bg1"/>
                </a:solidFill>
              </a:defRPr>
            </a:lvl1pPr>
          </a:lstStyle>
          <a:p>
            <a:pPr>
              <a:defRPr/>
            </a:pPr>
            <a:fld id="{0F24E0B2-3FA8-45F8-95C5-29558C4FC12D}" type="slidenum">
              <a:rPr lang="en-US" altLang="en-US"/>
              <a:pPr>
                <a:defRPr/>
              </a:pPr>
              <a:t>‹#›</a:t>
            </a:fld>
            <a:endParaRPr lang="en-US" altLang="en-US"/>
          </a:p>
        </p:txBody>
      </p:sp>
    </p:spTree>
    <p:extLst>
      <p:ext uri="{BB962C8B-B14F-4D97-AF65-F5344CB8AC3E}">
        <p14:creationId xmlns:p14="http://schemas.microsoft.com/office/powerpoint/2010/main" val="3051370747"/>
      </p:ext>
    </p:extLst>
  </p:cSld>
  <p:clrMapOvr>
    <a:masterClrMapping/>
  </p:clrMapOvr>
  <p:transition spd="slow">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fld id="{2C0741E6-9793-4F98-AE1A-F49F41C359BB}" type="datetimeFigureOut">
              <a:rPr lang="en-US"/>
              <a:pPr>
                <a:defRPr/>
              </a:pPr>
              <a:t>2/28/2017</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98279204-88BA-4BB3-99A0-04EED1A606AB}" type="slidenum">
              <a:rPr lang="en-US" altLang="en-US"/>
              <a:pPr>
                <a:defRPr/>
              </a:pPr>
              <a:t>‹#›</a:t>
            </a:fld>
            <a:endParaRPr lang="en-US" altLang="en-US"/>
          </a:p>
        </p:txBody>
      </p:sp>
    </p:spTree>
    <p:extLst>
      <p:ext uri="{BB962C8B-B14F-4D97-AF65-F5344CB8AC3E}">
        <p14:creationId xmlns:p14="http://schemas.microsoft.com/office/powerpoint/2010/main" val="1396674156"/>
      </p:ext>
    </p:extLst>
  </p:cSld>
  <p:clrMapOvr>
    <a:masterClrMapping/>
  </p:clrMapOvr>
  <p:transition spd="slow">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143000"/>
            <a:ext cx="62484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fld id="{C0AC0288-A2FA-4129-96CF-D2112D76AADC}" type="datetimeFigureOut">
              <a:rPr lang="en-US"/>
              <a:pPr>
                <a:defRPr/>
              </a:pPr>
              <a:t>2/28/2017</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F1ACDBB1-8D9F-42E6-9B63-BF891B34B574}" type="slidenum">
              <a:rPr lang="en-US" altLang="en-US"/>
              <a:pPr>
                <a:defRPr/>
              </a:pPr>
              <a:t>‹#›</a:t>
            </a:fld>
            <a:endParaRPr lang="en-US" altLang="en-US"/>
          </a:p>
        </p:txBody>
      </p:sp>
    </p:spTree>
    <p:extLst>
      <p:ext uri="{BB962C8B-B14F-4D97-AF65-F5344CB8AC3E}">
        <p14:creationId xmlns:p14="http://schemas.microsoft.com/office/powerpoint/2010/main" val="2262264180"/>
      </p:ext>
    </p:extLst>
  </p:cSld>
  <p:clrMapOvr>
    <a:masterClrMapping/>
  </p:clrMapOvr>
  <p:transition spd="slow">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fld id="{6A51DC3F-6B46-463E-B21B-4BFECF5BCA37}" type="datetimeFigureOut">
              <a:rPr lang="en-US"/>
              <a:pPr>
                <a:defRPr/>
              </a:pPr>
              <a:t>2/28/2017</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D0163BED-F4DC-4429-95C1-73FA14EB50A2}" type="slidenum">
              <a:rPr lang="en-US" altLang="en-US"/>
              <a:pPr>
                <a:defRPr/>
              </a:pPr>
              <a:t>‹#›</a:t>
            </a:fld>
            <a:endParaRPr lang="en-US" altLang="en-US"/>
          </a:p>
        </p:txBody>
      </p:sp>
    </p:spTree>
    <p:extLst>
      <p:ext uri="{BB962C8B-B14F-4D97-AF65-F5344CB8AC3E}">
        <p14:creationId xmlns:p14="http://schemas.microsoft.com/office/powerpoint/2010/main" val="3287162383"/>
      </p:ext>
    </p:extLst>
  </p:cSld>
  <p:clrMapOvr>
    <a:masterClrMapping/>
  </p:clrMapOvr>
  <p:transition spd="slow">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lang="en-US"/>
              <a:t>Click to edit Master title style</a:t>
            </a:r>
          </a:p>
        </p:txBody>
      </p:sp>
      <p:sp>
        <p:nvSpPr>
          <p:cNvPr id="3" name="Text Placeholder 2"/>
          <p:cNvSpPr>
            <a:spLocks noGrp="1"/>
          </p:cNvSpPr>
          <p:nvPr>
            <p:ph type="body" idx="1"/>
          </p:nvPr>
        </p:nvSpPr>
        <p:spPr>
          <a:xfrm>
            <a:off x="722313" y="3367088"/>
            <a:ext cx="7772400" cy="1509712"/>
          </a:xfrm>
        </p:spPr>
        <p:txBody>
          <a:bodyPr/>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4" name="Date Placeholder 13"/>
          <p:cNvSpPr>
            <a:spLocks noGrp="1"/>
          </p:cNvSpPr>
          <p:nvPr>
            <p:ph type="dt" sz="half" idx="10"/>
          </p:nvPr>
        </p:nvSpPr>
        <p:spPr/>
        <p:txBody>
          <a:bodyPr/>
          <a:lstStyle>
            <a:lvl1pPr>
              <a:defRPr/>
            </a:lvl1pPr>
          </a:lstStyle>
          <a:p>
            <a:pPr>
              <a:defRPr/>
            </a:pPr>
            <a:fld id="{3956EDDC-F928-4558-B8B6-B4FB82530A9B}" type="datetimeFigureOut">
              <a:rPr lang="en-US"/>
              <a:pPr>
                <a:defRPr/>
              </a:pPr>
              <a:t>2/28/2017</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B297EB34-391F-4A64-9B30-DD79A084528E}" type="slidenum">
              <a:rPr lang="en-US" altLang="en-US"/>
              <a:pPr>
                <a:defRPr/>
              </a:pPr>
              <a:t>‹#›</a:t>
            </a:fld>
            <a:endParaRPr lang="en-US" altLang="en-US"/>
          </a:p>
        </p:txBody>
      </p:sp>
    </p:spTree>
    <p:extLst>
      <p:ext uri="{BB962C8B-B14F-4D97-AF65-F5344CB8AC3E}">
        <p14:creationId xmlns:p14="http://schemas.microsoft.com/office/powerpoint/2010/main" val="2259867472"/>
      </p:ext>
    </p:extLst>
  </p:cSld>
  <p:clrMapOvr>
    <a:masterClrMapping/>
  </p:clrMapOvr>
  <p:transition spd="slow">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pPr>
              <a:defRPr/>
            </a:pPr>
            <a:fld id="{58890DD9-1A50-46E5-B16E-610B77AA9BFA}" type="datetimeFigureOut">
              <a:rPr lang="en-US"/>
              <a:pPr>
                <a:defRPr/>
              </a:pPr>
              <a:t>2/28/2017</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6058AB81-4612-4324-83FA-9CF92D0FC3DA}" type="slidenum">
              <a:rPr lang="en-US" altLang="en-US"/>
              <a:pPr>
                <a:defRPr/>
              </a:pPr>
              <a:t>‹#›</a:t>
            </a:fld>
            <a:endParaRPr lang="en-US" altLang="en-US"/>
          </a:p>
        </p:txBody>
      </p:sp>
    </p:spTree>
    <p:extLst>
      <p:ext uri="{BB962C8B-B14F-4D97-AF65-F5344CB8AC3E}">
        <p14:creationId xmlns:p14="http://schemas.microsoft.com/office/powerpoint/2010/main" val="2258244159"/>
      </p:ext>
    </p:extLst>
  </p:cSld>
  <p:clrMapOvr>
    <a:masterClrMapping/>
  </p:clrMapOvr>
  <p:transition spd="slow">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lstStyle>
            <a:lvl1pPr>
              <a:defRPr sz="4000" b="0" i="0" cap="none" baseline="0"/>
            </a:lvl1pPr>
          </a:lstStyle>
          <a:p>
            <a:r>
              <a:rPr lang="en-US"/>
              <a:t>Click to edit Master title style</a:t>
            </a:r>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25"/>
          <p:cNvSpPr>
            <a:spLocks noGrp="1"/>
          </p:cNvSpPr>
          <p:nvPr>
            <p:ph type="dt" sz="half" idx="10"/>
          </p:nvPr>
        </p:nvSpPr>
        <p:spPr/>
        <p:txBody>
          <a:bodyPr rtlCol="0"/>
          <a:lstStyle>
            <a:lvl1pPr>
              <a:defRPr/>
            </a:lvl1pPr>
          </a:lstStyle>
          <a:p>
            <a:pPr>
              <a:defRPr/>
            </a:pPr>
            <a:fld id="{D13234C7-A055-4BC3-B4A0-D174517E3977}" type="datetimeFigureOut">
              <a:rPr lang="en-US"/>
              <a:pPr>
                <a:defRPr/>
              </a:pPr>
              <a:t>2/28/2017</a:t>
            </a:fld>
            <a:endParaRPr lang="en-US"/>
          </a:p>
        </p:txBody>
      </p:sp>
      <p:sp>
        <p:nvSpPr>
          <p:cNvPr id="8" name="Slide Number Placeholder 26"/>
          <p:cNvSpPr>
            <a:spLocks noGrp="1"/>
          </p:cNvSpPr>
          <p:nvPr>
            <p:ph type="sldNum" sz="quarter" idx="11"/>
          </p:nvPr>
        </p:nvSpPr>
        <p:spPr/>
        <p:txBody>
          <a:bodyPr/>
          <a:lstStyle>
            <a:lvl1pPr>
              <a:defRPr/>
            </a:lvl1pPr>
          </a:lstStyle>
          <a:p>
            <a:pPr>
              <a:defRPr/>
            </a:pPr>
            <a:fld id="{6ABFE13E-77F4-4053-9ECC-B9749A180E72}" type="slidenum">
              <a:rPr lang="en-US" altLang="en-US"/>
              <a:pPr>
                <a:defRPr/>
              </a:pPr>
              <a:t>‹#›</a:t>
            </a:fld>
            <a:endParaRPr lang="en-US" altLang="en-US"/>
          </a:p>
        </p:txBody>
      </p:sp>
      <p:sp>
        <p:nvSpPr>
          <p:cNvPr id="9" name="Footer Placeholder 27"/>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2264356964"/>
      </p:ext>
    </p:extLst>
  </p:cSld>
  <p:clrMapOvr>
    <a:masterClrMapping/>
  </p:clrMapOvr>
  <p:transition spd="slow">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lstStyle>
            <a:lvl1pPr>
              <a:defRPr sz="4000">
                <a:solidFill>
                  <a:schemeClr val="tx2"/>
                </a:solidFill>
              </a:defRPr>
            </a:lvl1pPr>
          </a:lstStyle>
          <a:p>
            <a:r>
              <a:rPr lang="en-US"/>
              <a:t>Click to edit Master title style</a:t>
            </a:r>
          </a:p>
        </p:txBody>
      </p:sp>
      <p:sp>
        <p:nvSpPr>
          <p:cNvPr id="3" name="Date Placeholder 2"/>
          <p:cNvSpPr>
            <a:spLocks noGrp="1"/>
          </p:cNvSpPr>
          <p:nvPr>
            <p:ph type="dt" sz="half" idx="10"/>
          </p:nvPr>
        </p:nvSpPr>
        <p:spPr>
          <a:xfrm>
            <a:off x="6583363" y="612775"/>
            <a:ext cx="957262" cy="457200"/>
          </a:xfrm>
        </p:spPr>
        <p:txBody>
          <a:bodyPr/>
          <a:lstStyle>
            <a:lvl1pPr>
              <a:defRPr/>
            </a:lvl1pPr>
          </a:lstStyle>
          <a:p>
            <a:pPr>
              <a:defRPr/>
            </a:pPr>
            <a:fld id="{45C2AE7D-16DC-4628-8199-9437402E7F6D}" type="datetimeFigureOut">
              <a:rPr lang="en-US"/>
              <a:pPr>
                <a:defRPr/>
              </a:pPr>
              <a:t>2/28/2017</a:t>
            </a:fld>
            <a:endParaRPr 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pPr>
              <a:defRPr/>
            </a:pPr>
            <a:fld id="{5AB46D5E-D613-4EB9-AB3A-D7EAD5CDED2A}" type="slidenum">
              <a:rPr lang="en-US" altLang="en-US"/>
              <a:pPr>
                <a:defRPr/>
              </a:pPr>
              <a:t>‹#›</a:t>
            </a:fld>
            <a:endParaRPr lang="en-US" altLang="en-US"/>
          </a:p>
        </p:txBody>
      </p:sp>
    </p:spTree>
    <p:extLst>
      <p:ext uri="{BB962C8B-B14F-4D97-AF65-F5344CB8AC3E}">
        <p14:creationId xmlns:p14="http://schemas.microsoft.com/office/powerpoint/2010/main" val="3489993257"/>
      </p:ext>
    </p:extLst>
  </p:cSld>
  <p:clrMapOvr>
    <a:masterClrMapping/>
  </p:clrMapOvr>
  <p:transition spd="slow">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0964EC17-A1AB-4397-A1ED-F3E323093F0E}" type="datetimeFigureOut">
              <a:rPr lang="en-US"/>
              <a:pPr>
                <a:defRPr/>
              </a:pPr>
              <a:t>2/28/2017</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22"/>
          <p:cNvSpPr>
            <a:spLocks noGrp="1"/>
          </p:cNvSpPr>
          <p:nvPr>
            <p:ph type="sldNum" sz="quarter" idx="12"/>
          </p:nvPr>
        </p:nvSpPr>
        <p:spPr/>
        <p:txBody>
          <a:bodyPr/>
          <a:lstStyle>
            <a:lvl1pPr>
              <a:defRPr/>
            </a:lvl1pPr>
          </a:lstStyle>
          <a:p>
            <a:pPr>
              <a:defRPr/>
            </a:pPr>
            <a:fld id="{14C16128-B8E1-4CCA-A96D-9264825DDAC6}" type="slidenum">
              <a:rPr lang="en-US" altLang="en-US"/>
              <a:pPr>
                <a:defRPr/>
              </a:pPr>
              <a:t>‹#›</a:t>
            </a:fld>
            <a:endParaRPr lang="en-US" altLang="en-US"/>
          </a:p>
        </p:txBody>
      </p:sp>
    </p:spTree>
    <p:extLst>
      <p:ext uri="{BB962C8B-B14F-4D97-AF65-F5344CB8AC3E}">
        <p14:creationId xmlns:p14="http://schemas.microsoft.com/office/powerpoint/2010/main" val="2909682158"/>
      </p:ext>
    </p:extLst>
  </p:cSld>
  <p:clrMapOvr>
    <a:masterClrMapping/>
  </p:clrMapOvr>
  <p:transition spd="slow">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lang="en-US"/>
              <a:t>Click to edit Master title style</a:t>
            </a:r>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pPr>
              <a:defRPr/>
            </a:pPr>
            <a:fld id="{75D297EC-4A14-4B12-98A9-4B61BB7CBC22}" type="datetimeFigureOut">
              <a:rPr lang="en-US"/>
              <a:pPr>
                <a:defRPr/>
              </a:pPr>
              <a:t>2/28/2017</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676FE4E1-7A4E-472E-A375-2CBFD14CF2E0}" type="slidenum">
              <a:rPr lang="en-US" altLang="en-US"/>
              <a:pPr>
                <a:defRPr/>
              </a:pPr>
              <a:t>‹#›</a:t>
            </a:fld>
            <a:endParaRPr lang="en-US" altLang="en-US"/>
          </a:p>
        </p:txBody>
      </p:sp>
    </p:spTree>
    <p:extLst>
      <p:ext uri="{BB962C8B-B14F-4D97-AF65-F5344CB8AC3E}">
        <p14:creationId xmlns:p14="http://schemas.microsoft.com/office/powerpoint/2010/main" val="2218799669"/>
      </p:ext>
    </p:extLst>
  </p:cSld>
  <p:clrMapOvr>
    <a:masterClrMapping/>
  </p:clrMapOvr>
  <p:transition spd="slow">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lang="en-US"/>
              <a:t>Click to edit Master title style</a:t>
            </a:r>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normAutofit/>
          </a:bodyPr>
          <a:lstStyle>
            <a:lvl1pPr marL="0" indent="0">
              <a:buNone/>
              <a:defRPr sz="3200"/>
            </a:lvl1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6088443" y="3274308"/>
            <a:ext cx="2590800" cy="2516489"/>
          </a:xfrm>
        </p:spPr>
        <p:txBody>
          <a:bodyPr lIns="0" tIns="0" rIns="45720"/>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a:r>
              <a:rPr lang="en-US"/>
              <a:t>Click to edit Master text styles</a:t>
            </a:r>
          </a:p>
        </p:txBody>
      </p:sp>
      <p:sp>
        <p:nvSpPr>
          <p:cNvPr id="5" name="Date Placeholder 13"/>
          <p:cNvSpPr>
            <a:spLocks noGrp="1"/>
          </p:cNvSpPr>
          <p:nvPr>
            <p:ph type="dt" sz="half" idx="10"/>
          </p:nvPr>
        </p:nvSpPr>
        <p:spPr/>
        <p:txBody>
          <a:bodyPr/>
          <a:lstStyle>
            <a:lvl1pPr>
              <a:defRPr/>
            </a:lvl1pPr>
          </a:lstStyle>
          <a:p>
            <a:pPr>
              <a:defRPr/>
            </a:pPr>
            <a:fld id="{B5F7AB39-78A4-4C1F-823A-1305CE85692D}" type="datetimeFigureOut">
              <a:rPr lang="en-US"/>
              <a:pPr>
                <a:defRPr/>
              </a:pPr>
              <a:t>2/28/2017</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EEC801A0-586A-4F2E-A765-D5C628C1A1E4}" type="slidenum">
              <a:rPr lang="en-US" altLang="en-US"/>
              <a:pPr>
                <a:defRPr/>
              </a:pPr>
              <a:t>‹#›</a:t>
            </a:fld>
            <a:endParaRPr lang="en-US" altLang="en-US"/>
          </a:p>
        </p:txBody>
      </p:sp>
    </p:spTree>
    <p:extLst>
      <p:ext uri="{BB962C8B-B14F-4D97-AF65-F5344CB8AC3E}">
        <p14:creationId xmlns:p14="http://schemas.microsoft.com/office/powerpoint/2010/main" val="2360624561"/>
      </p:ext>
    </p:extLst>
  </p:cSld>
  <p:clrMapOvr>
    <a:masterClrMapping/>
  </p:clrMapOvr>
  <p:transition spd="slow">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 name="Rectangle 27"/>
          <p:cNvSpPr/>
          <p:nvPr/>
        </p:nvSpPr>
        <p:spPr>
          <a:xfrm>
            <a:off x="0" y="366713"/>
            <a:ext cx="9144000" cy="8413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9" name="Rectangle 28"/>
          <p:cNvSpPr/>
          <p:nvPr/>
        </p:nvSpPr>
        <p:spPr>
          <a:xfrm>
            <a:off x="0" y="0"/>
            <a:ext cx="9144000" cy="31115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0" name="Rectangle 29"/>
          <p:cNvSpPr/>
          <p:nvPr/>
        </p:nvSpPr>
        <p:spPr>
          <a:xfrm>
            <a:off x="0" y="307975"/>
            <a:ext cx="9144000" cy="92075"/>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1" name="Rectangle 30"/>
          <p:cNvSpPr/>
          <p:nvPr/>
        </p:nvSpPr>
        <p:spPr>
          <a:xfrm flipV="1">
            <a:off x="5410200" y="360363"/>
            <a:ext cx="3733800" cy="904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2" name="Rectangle 31"/>
          <p:cNvSpPr/>
          <p:nvPr/>
        </p:nvSpPr>
        <p:spPr>
          <a:xfrm flipV="1">
            <a:off x="5410200" y="439738"/>
            <a:ext cx="3733800" cy="18097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useBgFill="1">
        <p:nvSpPr>
          <p:cNvPr id="33" name="Rounded Rectangle 32"/>
          <p:cNvSpPr/>
          <p:nvPr/>
        </p:nvSpPr>
        <p:spPr bwMode="white">
          <a:xfrm>
            <a:off x="5407025" y="496888"/>
            <a:ext cx="3063875" cy="28575"/>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useBgFill="1">
        <p:nvSpPr>
          <p:cNvPr id="34" name="Rounded Rectangle 33"/>
          <p:cNvSpPr/>
          <p:nvPr/>
        </p:nvSpPr>
        <p:spPr bwMode="white">
          <a:xfrm>
            <a:off x="7373938" y="588963"/>
            <a:ext cx="1600200" cy="3651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5" name="Rectangle 34"/>
          <p:cNvSpPr/>
          <p:nvPr/>
        </p:nvSpPr>
        <p:spPr bwMode="invGray">
          <a:xfrm>
            <a:off x="9085263" y="-1588"/>
            <a:ext cx="57150" cy="620713"/>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36" name="Rectangle 35"/>
          <p:cNvSpPr/>
          <p:nvPr/>
        </p:nvSpPr>
        <p:spPr bwMode="invGray">
          <a:xfrm>
            <a:off x="9043988" y="-1588"/>
            <a:ext cx="28575" cy="620713"/>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37" name="Rectangle 36"/>
          <p:cNvSpPr/>
          <p:nvPr/>
        </p:nvSpPr>
        <p:spPr bwMode="invGray">
          <a:xfrm>
            <a:off x="9024938" y="-1588"/>
            <a:ext cx="9525" cy="620713"/>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8" name="Rectangle 37"/>
          <p:cNvSpPr/>
          <p:nvPr/>
        </p:nvSpPr>
        <p:spPr bwMode="invGray">
          <a:xfrm>
            <a:off x="8975725" y="-1588"/>
            <a:ext cx="26988" cy="620713"/>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9" name="Rectangle 38"/>
          <p:cNvSpPr/>
          <p:nvPr/>
        </p:nvSpPr>
        <p:spPr bwMode="invGray">
          <a:xfrm>
            <a:off x="8915400" y="0"/>
            <a:ext cx="55563" cy="585788"/>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0" name="Rectangle 39"/>
          <p:cNvSpPr/>
          <p:nvPr/>
        </p:nvSpPr>
        <p:spPr bwMode="invGray">
          <a:xfrm>
            <a:off x="8874125" y="0"/>
            <a:ext cx="7938" cy="585788"/>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039" name="Title Placeholder 21"/>
          <p:cNvSpPr>
            <a:spLocks noGrp="1"/>
          </p:cNvSpPr>
          <p:nvPr>
            <p:ph type="title"/>
          </p:nvPr>
        </p:nvSpPr>
        <p:spPr bwMode="auto">
          <a:xfrm>
            <a:off x="457200" y="1143000"/>
            <a:ext cx="82296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40" name="Text Placeholder 12"/>
          <p:cNvSpPr>
            <a:spLocks noGrp="1"/>
          </p:cNvSpPr>
          <p:nvPr>
            <p:ph type="body" idx="1"/>
          </p:nvPr>
        </p:nvSpPr>
        <p:spPr bwMode="auto">
          <a:xfrm>
            <a:off x="457200" y="2249488"/>
            <a:ext cx="8229600" cy="432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a:off x="6586538" y="612775"/>
            <a:ext cx="957262" cy="457200"/>
          </a:xfrm>
          <a:prstGeom prst="rect">
            <a:avLst/>
          </a:prstGeom>
        </p:spPr>
        <p:txBody>
          <a:bodyPr vert="horz"/>
          <a:lstStyle>
            <a:lvl1pPr algn="l" eaLnBrk="1" fontAlgn="auto" latinLnBrk="0" hangingPunct="1">
              <a:spcBef>
                <a:spcPts val="0"/>
              </a:spcBef>
              <a:spcAft>
                <a:spcPts val="0"/>
              </a:spcAft>
              <a:defRPr kumimoji="0" sz="800">
                <a:solidFill>
                  <a:schemeClr val="accent2"/>
                </a:solidFill>
                <a:latin typeface="+mn-lt"/>
              </a:defRPr>
            </a:lvl1pPr>
          </a:lstStyle>
          <a:p>
            <a:pPr>
              <a:defRPr/>
            </a:pPr>
            <a:fld id="{C10BEA6E-296F-4336-B6A8-14A9CE4D28A4}" type="datetimeFigureOut">
              <a:rPr lang="en-US"/>
              <a:pPr>
                <a:defRPr/>
              </a:pPr>
              <a:t>2/28/2017</a:t>
            </a:fld>
            <a:endParaRPr lang="en-US"/>
          </a:p>
        </p:txBody>
      </p:sp>
      <p:sp>
        <p:nvSpPr>
          <p:cNvPr id="3" name="Footer Placeholder 2"/>
          <p:cNvSpPr>
            <a:spLocks noGrp="1"/>
          </p:cNvSpPr>
          <p:nvPr>
            <p:ph type="ftr" sz="quarter" idx="3"/>
          </p:nvPr>
        </p:nvSpPr>
        <p:spPr>
          <a:xfrm>
            <a:off x="5257800" y="612775"/>
            <a:ext cx="1325563" cy="457200"/>
          </a:xfrm>
          <a:prstGeom prst="rect">
            <a:avLst/>
          </a:prstGeom>
        </p:spPr>
        <p:txBody>
          <a:bodyPr vert="horz"/>
          <a:lstStyle>
            <a:lvl1pPr algn="r" eaLnBrk="1" fontAlgn="auto" latinLnBrk="0" hangingPunct="1">
              <a:spcBef>
                <a:spcPts val="0"/>
              </a:spcBef>
              <a:spcAft>
                <a:spcPts val="0"/>
              </a:spcAft>
              <a:defRPr kumimoji="0" sz="800">
                <a:solidFill>
                  <a:schemeClr val="accent2"/>
                </a:solidFill>
                <a:latin typeface="+mn-lt"/>
              </a:defRPr>
            </a:lvl1pPr>
          </a:lstStyle>
          <a:p>
            <a:pPr>
              <a:defRPr/>
            </a:pPr>
            <a:endParaRPr lang="en-US"/>
          </a:p>
        </p:txBody>
      </p:sp>
      <p:sp>
        <p:nvSpPr>
          <p:cNvPr id="23" name="Slide Number Placeholder 22"/>
          <p:cNvSpPr>
            <a:spLocks noGrp="1"/>
          </p:cNvSpPr>
          <p:nvPr>
            <p:ph type="sldNum" sz="quarter" idx="4"/>
          </p:nvPr>
        </p:nvSpPr>
        <p:spPr>
          <a:xfrm>
            <a:off x="8174038" y="1588"/>
            <a:ext cx="762000" cy="366712"/>
          </a:xfrm>
          <a:prstGeom prst="rect">
            <a:avLst/>
          </a:prstGeom>
        </p:spPr>
        <p:txBody>
          <a:bodyPr vert="horz" wrap="square" lIns="91440" tIns="45720" rIns="91440" bIns="45720" numCol="1" anchor="b" anchorCtr="0" compatLnSpc="1">
            <a:prstTxWarp prst="textNoShape">
              <a:avLst/>
            </a:prstTxWarp>
          </a:bodyPr>
          <a:lstStyle>
            <a:lvl1pPr algn="r" eaLnBrk="1" hangingPunct="1">
              <a:defRPr>
                <a:solidFill>
                  <a:srgbClr val="FFFFFF"/>
                </a:solidFill>
                <a:latin typeface="Georgia" charset="0"/>
              </a:defRPr>
            </a:lvl1pPr>
          </a:lstStyle>
          <a:p>
            <a:pPr>
              <a:defRPr/>
            </a:pPr>
            <a:fld id="{F8E566BB-2E2B-4737-B1ED-5B932FA4BEB0}"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993" r:id="rId1"/>
    <p:sldLayoutId id="2147483985" r:id="rId2"/>
    <p:sldLayoutId id="2147483986" r:id="rId3"/>
    <p:sldLayoutId id="2147483987" r:id="rId4"/>
    <p:sldLayoutId id="2147483994" r:id="rId5"/>
    <p:sldLayoutId id="2147483995" r:id="rId6"/>
    <p:sldLayoutId id="2147483988" r:id="rId7"/>
    <p:sldLayoutId id="2147483989" r:id="rId8"/>
    <p:sldLayoutId id="2147483990" r:id="rId9"/>
    <p:sldLayoutId id="2147483991" r:id="rId10"/>
    <p:sldLayoutId id="2147483992" r:id="rId11"/>
  </p:sldLayoutIdLst>
  <p:transition spd="slow">
    <p:wipe/>
  </p:transition>
  <p:txStyles>
    <p:titleStyle>
      <a:lvl1pPr algn="l" rtl="0" eaLnBrk="0" fontAlgn="base" hangingPunct="0">
        <a:spcBef>
          <a:spcPct val="0"/>
        </a:spcBef>
        <a:spcAft>
          <a:spcPct val="0"/>
        </a:spcAft>
        <a:defRPr sz="4000" kern="12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Trebuchet MS" pitchFamily="34" charset="0"/>
        </a:defRPr>
      </a:lvl2pPr>
      <a:lvl3pPr algn="l" rtl="0" eaLnBrk="0" fontAlgn="base" hangingPunct="0">
        <a:spcBef>
          <a:spcPct val="0"/>
        </a:spcBef>
        <a:spcAft>
          <a:spcPct val="0"/>
        </a:spcAft>
        <a:defRPr sz="4000">
          <a:solidFill>
            <a:schemeClr val="tx2"/>
          </a:solidFill>
          <a:latin typeface="Trebuchet MS" pitchFamily="34" charset="0"/>
        </a:defRPr>
      </a:lvl3pPr>
      <a:lvl4pPr algn="l" rtl="0" eaLnBrk="0" fontAlgn="base" hangingPunct="0">
        <a:spcBef>
          <a:spcPct val="0"/>
        </a:spcBef>
        <a:spcAft>
          <a:spcPct val="0"/>
        </a:spcAft>
        <a:defRPr sz="4000">
          <a:solidFill>
            <a:schemeClr val="tx2"/>
          </a:solidFill>
          <a:latin typeface="Trebuchet MS" pitchFamily="34" charset="0"/>
        </a:defRPr>
      </a:lvl4pPr>
      <a:lvl5pPr algn="l" rtl="0" eaLnBrk="0" fontAlgn="base" hangingPunct="0">
        <a:spcBef>
          <a:spcPct val="0"/>
        </a:spcBef>
        <a:spcAft>
          <a:spcPct val="0"/>
        </a:spcAft>
        <a:defRPr sz="4000">
          <a:solidFill>
            <a:schemeClr val="tx2"/>
          </a:solidFill>
          <a:latin typeface="Trebuchet MS" pitchFamily="34" charset="0"/>
        </a:defRPr>
      </a:lvl5pPr>
      <a:lvl6pPr marL="457200" algn="l" rtl="0" fontAlgn="base">
        <a:spcBef>
          <a:spcPct val="0"/>
        </a:spcBef>
        <a:spcAft>
          <a:spcPct val="0"/>
        </a:spcAft>
        <a:defRPr sz="4000">
          <a:solidFill>
            <a:schemeClr val="tx2"/>
          </a:solidFill>
          <a:latin typeface="Trebuchet MS" pitchFamily="34" charset="0"/>
        </a:defRPr>
      </a:lvl6pPr>
      <a:lvl7pPr marL="914400" algn="l" rtl="0" fontAlgn="base">
        <a:spcBef>
          <a:spcPct val="0"/>
        </a:spcBef>
        <a:spcAft>
          <a:spcPct val="0"/>
        </a:spcAft>
        <a:defRPr sz="4000">
          <a:solidFill>
            <a:schemeClr val="tx2"/>
          </a:solidFill>
          <a:latin typeface="Trebuchet MS" pitchFamily="34" charset="0"/>
        </a:defRPr>
      </a:lvl7pPr>
      <a:lvl8pPr marL="1371600" algn="l" rtl="0" fontAlgn="base">
        <a:spcBef>
          <a:spcPct val="0"/>
        </a:spcBef>
        <a:spcAft>
          <a:spcPct val="0"/>
        </a:spcAft>
        <a:defRPr sz="4000">
          <a:solidFill>
            <a:schemeClr val="tx2"/>
          </a:solidFill>
          <a:latin typeface="Trebuchet MS" pitchFamily="34" charset="0"/>
        </a:defRPr>
      </a:lvl8pPr>
      <a:lvl9pPr marL="1828800" algn="l" rtl="0" fontAlgn="base">
        <a:spcBef>
          <a:spcPct val="0"/>
        </a:spcBef>
        <a:spcAft>
          <a:spcPct val="0"/>
        </a:spcAft>
        <a:defRPr sz="4000">
          <a:solidFill>
            <a:schemeClr val="tx2"/>
          </a:solidFill>
          <a:latin typeface="Trebuchet MS" pitchFamily="34" charset="0"/>
        </a:defRPr>
      </a:lvl9pPr>
    </p:titleStyle>
    <p:bodyStyle>
      <a:lvl1pPr marL="365125" indent="-255588" algn="l" rtl="0" eaLnBrk="0" fontAlgn="base" hangingPunct="0">
        <a:spcBef>
          <a:spcPts val="300"/>
        </a:spcBef>
        <a:spcAft>
          <a:spcPct val="0"/>
        </a:spcAft>
        <a:buClr>
          <a:srgbClr val="6BB1C9"/>
        </a:buClr>
        <a:buFont typeface="Georgia" panose="02040502050405020303" pitchFamily="18" charset="0"/>
        <a:buChar char="•"/>
        <a:defRPr sz="2800" kern="1200">
          <a:solidFill>
            <a:schemeClr val="tx1"/>
          </a:solidFill>
          <a:latin typeface="+mn-lt"/>
          <a:ea typeface="+mn-ea"/>
          <a:cs typeface="+mn-cs"/>
        </a:defRPr>
      </a:lvl1pPr>
      <a:lvl2pPr marL="657225" indent="-246063" algn="l" rtl="0" eaLnBrk="0" fontAlgn="base" hangingPunct="0">
        <a:spcBef>
          <a:spcPts val="300"/>
        </a:spcBef>
        <a:spcAft>
          <a:spcPct val="0"/>
        </a:spcAft>
        <a:buClr>
          <a:schemeClr val="accent2"/>
        </a:buClr>
        <a:buFont typeface="Georgia" panose="02040502050405020303" pitchFamily="18" charset="0"/>
        <a:buChar char="▫"/>
        <a:defRPr sz="2600" kern="1200">
          <a:solidFill>
            <a:schemeClr val="accent2"/>
          </a:solidFill>
          <a:latin typeface="+mn-lt"/>
          <a:ea typeface="+mn-ea"/>
          <a:cs typeface="+mn-cs"/>
        </a:defRPr>
      </a:lvl2pPr>
      <a:lvl3pPr marL="922338" indent="-219075" algn="l" rtl="0" eaLnBrk="0" fontAlgn="base" hangingPunct="0">
        <a:spcBef>
          <a:spcPts val="300"/>
        </a:spcBef>
        <a:spcAft>
          <a:spcPct val="0"/>
        </a:spcAft>
        <a:buClr>
          <a:schemeClr val="accent1"/>
        </a:buClr>
        <a:buFont typeface="Wingdings 2" panose="05020102010507070707" pitchFamily="18" charset="2"/>
        <a:buChar char=""/>
        <a:defRPr sz="2400" kern="1200">
          <a:solidFill>
            <a:schemeClr val="accent1"/>
          </a:solidFill>
          <a:latin typeface="+mn-lt"/>
          <a:ea typeface="+mn-ea"/>
          <a:cs typeface="+mn-cs"/>
        </a:defRPr>
      </a:lvl3pPr>
      <a:lvl4pPr marL="1179513" indent="-200025" algn="l" rtl="0" eaLnBrk="0" fontAlgn="base" hangingPunct="0">
        <a:spcBef>
          <a:spcPts val="300"/>
        </a:spcBef>
        <a:spcAft>
          <a:spcPct val="0"/>
        </a:spcAft>
        <a:buClr>
          <a:schemeClr val="accent1"/>
        </a:buClr>
        <a:buFont typeface="Wingdings 2" panose="05020102010507070707" pitchFamily="18" charset="2"/>
        <a:buChar char=""/>
        <a:defRPr sz="2200" kern="1200">
          <a:solidFill>
            <a:schemeClr val="accent1"/>
          </a:solidFill>
          <a:latin typeface="+mn-lt"/>
          <a:ea typeface="+mn-ea"/>
          <a:cs typeface="+mn-cs"/>
        </a:defRPr>
      </a:lvl4pPr>
      <a:lvl5pPr marL="1389063" indent="-182563" algn="l" rtl="0" eaLnBrk="0" fontAlgn="base" hangingPunct="0">
        <a:spcBef>
          <a:spcPts val="300"/>
        </a:spcBef>
        <a:spcAft>
          <a:spcPct val="0"/>
        </a:spcAft>
        <a:buClr>
          <a:srgbClr val="6BB1C9"/>
        </a:buClr>
        <a:buFont typeface="Georgia" panose="02040502050405020303" pitchFamily="18" charset="0"/>
        <a:buChar char="▫"/>
        <a:defRPr sz="2000" kern="1200">
          <a:solidFill>
            <a:srgbClr val="6BB1C9"/>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3.xml.rels><?xml version="1.0" encoding="UTF-8" standalone="yes"?>
<Relationships xmlns="http://schemas.openxmlformats.org/package/2006/relationships"><Relationship Id="rId3" Type="http://schemas.openxmlformats.org/officeDocument/2006/relationships/hyperlink" Target="https://www.trustradius.com/products/paylocity/reviews" TargetMode="External"/><Relationship Id="rId2" Type="http://schemas.openxmlformats.org/officeDocument/2006/relationships/hyperlink" Target="http://search.proquest.com.ezproxylocal.library.nova.edu/docview/217124358?accountid=6579"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457200" y="762000"/>
            <a:ext cx="8229600" cy="1066800"/>
          </a:xfrm>
        </p:spPr>
        <p:txBody>
          <a:bodyPr/>
          <a:lstStyle/>
          <a:p>
            <a:pPr algn="ctr" eaLnBrk="1" hangingPunct="1"/>
            <a:r>
              <a:rPr lang="en-US" altLang="en-US"/>
              <a:t>Introduction</a:t>
            </a:r>
          </a:p>
        </p:txBody>
      </p:sp>
      <p:sp>
        <p:nvSpPr>
          <p:cNvPr id="7171" name="Content Placeholder 2"/>
          <p:cNvSpPr>
            <a:spLocks noGrp="1"/>
          </p:cNvSpPr>
          <p:nvPr>
            <p:ph idx="1"/>
          </p:nvPr>
        </p:nvSpPr>
        <p:spPr>
          <a:xfrm>
            <a:off x="457200" y="1905000"/>
            <a:ext cx="8229600" cy="4324350"/>
          </a:xfrm>
        </p:spPr>
        <p:txBody>
          <a:bodyPr/>
          <a:lstStyle/>
          <a:p>
            <a:pPr eaLnBrk="1" hangingPunct="1"/>
            <a:r>
              <a:rPr lang="en-US" altLang="en-US" sz="2000"/>
              <a:t>C-Jay Consulting has reviewed and appraised the survey questions asked to employees, by the Higher Health Company, to determine the quality and clarity of the survey and its intended results. </a:t>
            </a:r>
          </a:p>
          <a:p>
            <a:pPr eaLnBrk="1" hangingPunct="1"/>
            <a:r>
              <a:rPr lang="en-US" altLang="en-US" sz="2000"/>
              <a:t>We are please to offer our findings and perspective as to why C-JAY Consulting believes that Higher Health would benefit from implementing a new HRIS system to improve the overall organization and the employee morale and quality of work. </a:t>
            </a:r>
          </a:p>
          <a:p>
            <a:pPr eaLnBrk="1" hangingPunct="1"/>
            <a:r>
              <a:rPr lang="en-US" altLang="en-US" sz="2000"/>
              <a:t>We have provided an analysis of the data to better provide the Higher Health Company an enhanced understanding of the flaws and advantages of the survey with a focus on its response rate, data errors, range of responses, variance and the averages of the survey within the Training and Development section. </a:t>
            </a:r>
          </a:p>
        </p:txBody>
      </p:sp>
    </p:spTree>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algn="ctr" eaLnBrk="1" hangingPunct="1"/>
            <a:r>
              <a:rPr lang="en-US" altLang="en-US"/>
              <a:t>Project Plan</a:t>
            </a:r>
          </a:p>
        </p:txBody>
      </p:sp>
      <p:sp>
        <p:nvSpPr>
          <p:cNvPr id="2" name="Content Placeholder 1"/>
          <p:cNvSpPr>
            <a:spLocks noGrp="1"/>
          </p:cNvSpPr>
          <p:nvPr>
            <p:ph sz="half" idx="1"/>
          </p:nvPr>
        </p:nvSpPr>
        <p:spPr>
          <a:xfrm>
            <a:off x="457200" y="2249488"/>
            <a:ext cx="4038600" cy="4525962"/>
          </a:xfrm>
        </p:spPr>
        <p:txBody>
          <a:bodyPr/>
          <a:lstStyle/>
          <a:p>
            <a:pPr>
              <a:defRPr/>
            </a:pPr>
            <a:r>
              <a:rPr lang="en-US" dirty="0"/>
              <a:t>Data Migration (In Progress)</a:t>
            </a:r>
          </a:p>
          <a:p>
            <a:pPr>
              <a:defRPr/>
            </a:pPr>
            <a:r>
              <a:rPr lang="en-US" dirty="0"/>
              <a:t>Training on </a:t>
            </a:r>
            <a:r>
              <a:rPr lang="en-US" dirty="0" err="1"/>
              <a:t>Paylocity</a:t>
            </a:r>
            <a:endParaRPr lang="en-US" dirty="0"/>
          </a:p>
          <a:p>
            <a:pPr>
              <a:defRPr/>
            </a:pPr>
            <a:r>
              <a:rPr lang="en-US" dirty="0"/>
              <a:t>Two-Stage Pilot Conversion</a:t>
            </a:r>
          </a:p>
          <a:p>
            <a:pPr lvl="1">
              <a:defRPr/>
            </a:pPr>
            <a:r>
              <a:rPr lang="en-US" dirty="0"/>
              <a:t>HR Team</a:t>
            </a:r>
          </a:p>
          <a:p>
            <a:pPr lvl="1">
              <a:defRPr/>
            </a:pPr>
            <a:r>
              <a:rPr lang="en-US" dirty="0"/>
              <a:t>Management at Flagship locations.</a:t>
            </a:r>
          </a:p>
          <a:p>
            <a:pPr>
              <a:defRPr/>
            </a:pPr>
            <a:r>
              <a:rPr lang="en-US" dirty="0"/>
              <a:t>Company-wide Rollout</a:t>
            </a:r>
          </a:p>
          <a:p>
            <a:pPr>
              <a:defRPr/>
            </a:pPr>
            <a:r>
              <a:rPr lang="en-US" dirty="0"/>
              <a:t>Quality Control and Cleanup</a:t>
            </a:r>
          </a:p>
          <a:p>
            <a:pPr>
              <a:defRPr/>
            </a:pPr>
            <a:r>
              <a:rPr lang="en-US" dirty="0"/>
              <a:t>Retraining and Enrichment</a:t>
            </a:r>
          </a:p>
          <a:p>
            <a:pPr lvl="1">
              <a:defRPr/>
            </a:pPr>
            <a:r>
              <a:rPr lang="en-US" dirty="0"/>
              <a:t>C-JAY recommends to perform this with all staff biennially to ensure maximum utilization of the system. </a:t>
            </a:r>
          </a:p>
          <a:p>
            <a:pPr>
              <a:defRPr/>
            </a:pPr>
            <a:endParaRPr lang="en-US" dirty="0"/>
          </a:p>
          <a:p>
            <a:pPr lvl="4">
              <a:defRPr/>
            </a:pPr>
            <a:endParaRPr lang="en-US" dirty="0"/>
          </a:p>
          <a:p>
            <a:pPr lvl="1">
              <a:defRPr/>
            </a:pPr>
            <a:endParaRPr lang="en-US" dirty="0"/>
          </a:p>
          <a:p>
            <a:pPr marL="868362" lvl="1" indent="-457200">
              <a:buFont typeface="Georgia" panose="02040502050405020303" pitchFamily="18" charset="0"/>
              <a:buAutoNum type="arabicPeriod"/>
              <a:defRPr/>
            </a:pPr>
            <a:endParaRPr lang="en-US" dirty="0"/>
          </a:p>
        </p:txBody>
      </p:sp>
      <p:pic>
        <p:nvPicPr>
          <p:cNvPr id="19460" name="Content Placeholder 3"/>
          <p:cNvPicPr>
            <a:picLocks noGrp="1" noChangeAspect="1"/>
          </p:cNvPicPr>
          <p:nvPr>
            <p:ph sz="half" idx="2"/>
          </p:nvPr>
        </p:nvPicPr>
        <p:blipFill>
          <a:blip r:embed="rId2">
            <a:extLst>
              <a:ext uri="{28A0092B-C50C-407E-A947-70E740481C1C}">
                <a14:useLocalDpi xmlns:a14="http://schemas.microsoft.com/office/drawing/2010/main" val="0"/>
              </a:ext>
            </a:extLst>
          </a:blip>
          <a:srcRect r="2715" b="-2"/>
          <a:stretch>
            <a:fillRect/>
          </a:stretch>
        </p:blipFill>
        <p:spPr>
          <a:xfrm>
            <a:off x="4551363" y="2590800"/>
            <a:ext cx="4608512" cy="4184650"/>
          </a:xfrm>
        </p:spPr>
      </p:pic>
    </p:spTree>
  </p:cSld>
  <p:clrMapOvr>
    <a:masterClrMapping/>
  </p:clrMapOvr>
  <p:transition spd="slow">
    <p:wip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algn="ctr" eaLnBrk="1" hangingPunct="1"/>
            <a:r>
              <a:rPr lang="en-US" altLang="en-US"/>
              <a:t>Project Team</a:t>
            </a:r>
          </a:p>
        </p:txBody>
      </p:sp>
      <p:graphicFrame>
        <p:nvGraphicFramePr>
          <p:cNvPr id="16" name="Content Placeholder 15"/>
          <p:cNvGraphicFramePr>
            <a:graphicFrameLocks noGrp="1"/>
          </p:cNvGraphicFramePr>
          <p:nvPr>
            <p:ph idx="1"/>
          </p:nvPr>
        </p:nvGraphicFramePr>
        <p:xfrm>
          <a:off x="457200" y="2249488"/>
          <a:ext cx="8229600" cy="43243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slow">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algn="ctr"/>
            <a:r>
              <a:rPr lang="en-US" altLang="en-US"/>
              <a:t>Team Responsibilities</a:t>
            </a:r>
          </a:p>
        </p:txBody>
      </p:sp>
      <p:graphicFrame>
        <p:nvGraphicFramePr>
          <p:cNvPr id="6" name="Content Placeholder 5"/>
          <p:cNvGraphicFramePr>
            <a:graphicFrameLocks noGrp="1"/>
          </p:cNvGraphicFramePr>
          <p:nvPr>
            <p:ph idx="1"/>
          </p:nvPr>
        </p:nvGraphicFramePr>
        <p:xfrm>
          <a:off x="457200" y="2249488"/>
          <a:ext cx="8229600" cy="43243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slow">
    <p:wip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pPr algn="ctr" eaLnBrk="1" hangingPunct="1"/>
            <a:r>
              <a:rPr lang="en-US" altLang="en-US"/>
              <a:t>References</a:t>
            </a:r>
          </a:p>
        </p:txBody>
      </p:sp>
      <p:sp>
        <p:nvSpPr>
          <p:cNvPr id="22531" name="Content Placeholder 2"/>
          <p:cNvSpPr>
            <a:spLocks noGrp="1"/>
          </p:cNvSpPr>
          <p:nvPr>
            <p:ph idx="1"/>
          </p:nvPr>
        </p:nvSpPr>
        <p:spPr/>
        <p:txBody>
          <a:bodyPr/>
          <a:lstStyle/>
          <a:p>
            <a:pPr eaLnBrk="1" hangingPunct="1">
              <a:spcBef>
                <a:spcPct val="0"/>
              </a:spcBef>
            </a:pPr>
            <a:r>
              <a:rPr lang="en-US" altLang="en-US" sz="1800"/>
              <a:t>Levasseur, R. E. (2001). People skills: Change management tools - lewin's change model.</a:t>
            </a:r>
            <a:r>
              <a:rPr lang="en-US" altLang="en-US" sz="1800" i="1"/>
              <a:t> Interfaces, 31</a:t>
            </a:r>
            <a:r>
              <a:rPr lang="en-US" altLang="en-US" sz="1800"/>
              <a:t>(4), 71-73. Retrieved from </a:t>
            </a:r>
            <a:r>
              <a:rPr lang="en-US" altLang="en-US" sz="1800">
                <a:hlinkClick r:id="rId2"/>
              </a:rPr>
              <a:t>http://search.proquest.com.ezproxylocal.library.nova.edu/docview/217124358?accountid=6579</a:t>
            </a:r>
            <a:endParaRPr lang="en-US" altLang="en-US" sz="1800"/>
          </a:p>
          <a:p>
            <a:pPr eaLnBrk="1" hangingPunct="1">
              <a:spcBef>
                <a:spcPct val="0"/>
              </a:spcBef>
            </a:pPr>
            <a:endParaRPr lang="en-US" altLang="en-US" sz="1800"/>
          </a:p>
          <a:p>
            <a:pPr eaLnBrk="1" hangingPunct="1"/>
            <a:r>
              <a:rPr lang="en-US" altLang="en-US" sz="1800"/>
              <a:t>Paylocity Web Pay Reviews &amp; Ratings. (2015, January). Retrieved February 19, 2017, from  </a:t>
            </a:r>
            <a:r>
              <a:rPr lang="en-US" altLang="en-US" sz="1800">
                <a:hlinkClick r:id="rId3"/>
              </a:rPr>
              <a:t>https://www.trustradius.com/products/paylocity/reviews</a:t>
            </a:r>
            <a:endParaRPr lang="en-US" altLang="en-US" sz="1800"/>
          </a:p>
          <a:p>
            <a:pPr eaLnBrk="1" hangingPunct="1"/>
            <a:endParaRPr lang="en-US" altLang="en-US" sz="1800"/>
          </a:p>
          <a:p>
            <a:pPr eaLnBrk="1" hangingPunct="1">
              <a:spcBef>
                <a:spcPct val="0"/>
              </a:spcBef>
            </a:pPr>
            <a:endParaRPr lang="en-US" altLang="en-US" sz="1800"/>
          </a:p>
          <a:p>
            <a:pPr eaLnBrk="1" hangingPunct="1"/>
            <a:endParaRPr lang="en-US" altLang="en-US"/>
          </a:p>
        </p:txBody>
      </p:sp>
    </p:spTree>
  </p:cSld>
  <p:clrMapOvr>
    <a:masterClrMapping/>
  </p:clrMapOvr>
  <p:transition spd="slow">
    <p:wip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pPr algn="ctr" eaLnBrk="1" hangingPunct="1"/>
            <a:r>
              <a:rPr lang="en-US" altLang="en-US"/>
              <a:t>Appendix A </a:t>
            </a:r>
          </a:p>
        </p:txBody>
      </p:sp>
      <p:pic>
        <p:nvPicPr>
          <p:cNvPr id="23555" name="Content Placeholder 1"/>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1568450" y="2678113"/>
            <a:ext cx="6007100" cy="3467100"/>
          </a:xfrm>
        </p:spPr>
      </p:pic>
    </p:spTree>
  </p:cSld>
  <p:clrMapOvr>
    <a:masterClrMapping/>
  </p:clrMapOvr>
  <p:transition spd="slow">
    <p:wip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pPr algn="ctr" eaLnBrk="1" hangingPunct="1"/>
            <a:r>
              <a:rPr lang="en-US" altLang="en-US"/>
              <a:t>Appendix B </a:t>
            </a:r>
          </a:p>
        </p:txBody>
      </p:sp>
      <p:pic>
        <p:nvPicPr>
          <p:cNvPr id="24579"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1562100" y="2652713"/>
            <a:ext cx="6019800" cy="3517900"/>
          </a:xfrm>
        </p:spPr>
      </p:pic>
    </p:spTree>
  </p:cSld>
  <p:clrMapOvr>
    <a:masterClrMapping/>
  </p:clrMapOvr>
  <p:transition spd="slow">
    <p:wip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pPr algn="ctr" eaLnBrk="1" hangingPunct="1"/>
            <a:r>
              <a:rPr lang="en-US" altLang="en-US"/>
              <a:t>Appendix C </a:t>
            </a:r>
          </a:p>
        </p:txBody>
      </p:sp>
      <p:pic>
        <p:nvPicPr>
          <p:cNvPr id="25603" name="Content Placeholder 2"/>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1562100" y="2646363"/>
            <a:ext cx="6019800" cy="3530600"/>
          </a:xfrm>
        </p:spPr>
      </p:pic>
    </p:spTree>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685800"/>
            <a:ext cx="8229600" cy="1066800"/>
          </a:xfrm>
        </p:spPr>
        <p:txBody>
          <a:bodyPr/>
          <a:lstStyle/>
          <a:p>
            <a:pPr algn="ctr" eaLnBrk="1" hangingPunct="1"/>
            <a:r>
              <a:rPr lang="en-US" altLang="en-US"/>
              <a:t>Review of Survey Questions</a:t>
            </a:r>
          </a:p>
        </p:txBody>
      </p:sp>
      <p:sp>
        <p:nvSpPr>
          <p:cNvPr id="8195" name="Content Placeholder 2"/>
          <p:cNvSpPr>
            <a:spLocks noGrp="1"/>
          </p:cNvSpPr>
          <p:nvPr>
            <p:ph sz="half" idx="1"/>
          </p:nvPr>
        </p:nvSpPr>
        <p:spPr>
          <a:xfrm>
            <a:off x="457200" y="1828800"/>
            <a:ext cx="4038600" cy="4525963"/>
          </a:xfrm>
        </p:spPr>
        <p:txBody>
          <a:bodyPr/>
          <a:lstStyle/>
          <a:p>
            <a:r>
              <a:rPr lang="en-US" altLang="en-US" sz="1600"/>
              <a:t>Survey was divided into multiple sections </a:t>
            </a:r>
          </a:p>
          <a:p>
            <a:pPr lvl="1"/>
            <a:r>
              <a:rPr lang="en-US" altLang="en-US" sz="1600"/>
              <a:t>Employee Demographics</a:t>
            </a:r>
          </a:p>
          <a:p>
            <a:pPr lvl="1"/>
            <a:r>
              <a:rPr lang="en-US" altLang="en-US" sz="1600"/>
              <a:t>Leave Management</a:t>
            </a:r>
          </a:p>
          <a:p>
            <a:pPr lvl="1"/>
            <a:r>
              <a:rPr lang="en-US" altLang="en-US" sz="1600"/>
              <a:t>Benefits</a:t>
            </a:r>
          </a:p>
          <a:p>
            <a:pPr lvl="1"/>
            <a:r>
              <a:rPr lang="en-US" altLang="en-US" sz="1600"/>
              <a:t>Wealth Management </a:t>
            </a:r>
          </a:p>
          <a:p>
            <a:pPr lvl="1"/>
            <a:r>
              <a:rPr lang="en-US" altLang="en-US" sz="1600"/>
              <a:t>Training &amp; Development</a:t>
            </a:r>
          </a:p>
          <a:p>
            <a:pPr lvl="1"/>
            <a:r>
              <a:rPr lang="en-US" altLang="en-US" sz="1600"/>
              <a:t>Performance Management</a:t>
            </a:r>
          </a:p>
          <a:p>
            <a:pPr lvl="1"/>
            <a:r>
              <a:rPr lang="en-US" altLang="en-US" sz="1600"/>
              <a:t>HR Personnel Questions</a:t>
            </a:r>
          </a:p>
          <a:p>
            <a:pPr lvl="1"/>
            <a:r>
              <a:rPr lang="en-US" altLang="en-US" sz="1600"/>
              <a:t>HR Management Questions – for HR personnel only</a:t>
            </a:r>
          </a:p>
          <a:p>
            <a:r>
              <a:rPr lang="en-US" altLang="en-US" sz="1600"/>
              <a:t>C-JAY Consulting focused on Training &amp; Development portion of survey (see Appendix A)</a:t>
            </a:r>
          </a:p>
          <a:p>
            <a:pPr eaLnBrk="1" hangingPunct="1"/>
            <a:endParaRPr lang="en-US" altLang="en-US"/>
          </a:p>
        </p:txBody>
      </p:sp>
      <p:sp>
        <p:nvSpPr>
          <p:cNvPr id="8196" name="Content Placeholder 3"/>
          <p:cNvSpPr>
            <a:spLocks noGrp="1"/>
          </p:cNvSpPr>
          <p:nvPr>
            <p:ph sz="half" idx="2"/>
          </p:nvPr>
        </p:nvSpPr>
        <p:spPr>
          <a:xfrm>
            <a:off x="4572000" y="1828800"/>
            <a:ext cx="4038600" cy="4525963"/>
          </a:xfrm>
        </p:spPr>
        <p:txBody>
          <a:bodyPr/>
          <a:lstStyle/>
          <a:p>
            <a:pPr eaLnBrk="1" hangingPunct="1"/>
            <a:r>
              <a:rPr lang="en-US" altLang="en-US"/>
              <a:t>Ordinal Likert-scale model presented</a:t>
            </a:r>
          </a:p>
          <a:p>
            <a:pPr eaLnBrk="1" hangingPunct="1"/>
            <a:endParaRPr lang="en-US" altLang="en-US"/>
          </a:p>
          <a:p>
            <a:pPr eaLnBrk="1" hangingPunct="1"/>
            <a:endParaRPr lang="en-US" altLang="en-US"/>
          </a:p>
          <a:p>
            <a:pPr eaLnBrk="1" hangingPunct="1"/>
            <a:endParaRPr lang="en-US" altLang="en-US"/>
          </a:p>
          <a:p>
            <a:pPr eaLnBrk="1" hangingPunct="1"/>
            <a:endParaRPr lang="en-US" altLang="en-US"/>
          </a:p>
          <a:p>
            <a:pPr eaLnBrk="1" hangingPunct="1"/>
            <a:endParaRPr lang="en-US" altLang="en-US"/>
          </a:p>
          <a:p>
            <a:pPr eaLnBrk="1" hangingPunct="1"/>
            <a:r>
              <a:rPr lang="en-US" altLang="en-US" sz="1600"/>
              <a:t>Based on opinion of employees, wide range of interpretation of questions and answers (see Appendix B)</a:t>
            </a:r>
          </a:p>
          <a:p>
            <a:pPr eaLnBrk="1" hangingPunct="1"/>
            <a:endParaRPr lang="en-US" altLang="en-US"/>
          </a:p>
        </p:txBody>
      </p:sp>
      <p:pic>
        <p:nvPicPr>
          <p:cNvPr id="8197"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029200" y="2743200"/>
            <a:ext cx="285115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algn="ctr" eaLnBrk="1" hangingPunct="1"/>
            <a:r>
              <a:rPr lang="en-US" altLang="en-US"/>
              <a:t>Review of Data</a:t>
            </a:r>
          </a:p>
        </p:txBody>
      </p:sp>
      <p:sp>
        <p:nvSpPr>
          <p:cNvPr id="9219" name="Content Placeholder 2"/>
          <p:cNvSpPr>
            <a:spLocks noGrp="1"/>
          </p:cNvSpPr>
          <p:nvPr>
            <p:ph idx="1"/>
          </p:nvPr>
        </p:nvSpPr>
        <p:spPr/>
        <p:txBody>
          <a:bodyPr/>
          <a:lstStyle/>
          <a:p>
            <a:endParaRPr lang="en-US" altLang="en-US" sz="2000"/>
          </a:p>
          <a:p>
            <a:r>
              <a:rPr lang="en-US" altLang="en-US" sz="2000"/>
              <a:t>Survey provided by Higher Health without consultation or review</a:t>
            </a:r>
          </a:p>
          <a:p>
            <a:r>
              <a:rPr lang="en-US" altLang="en-US" sz="2000"/>
              <a:t>Questions were minimal and open for wide interpretation</a:t>
            </a:r>
          </a:p>
          <a:p>
            <a:r>
              <a:rPr lang="en-US" altLang="en-US" sz="2000"/>
              <a:t>Lack of validity can be found based on response rate, data errors, range of responses, variance and the averages</a:t>
            </a:r>
          </a:p>
          <a:p>
            <a:r>
              <a:rPr lang="en-US" altLang="en-US" sz="2000"/>
              <a:t>High range of responses provided by employees</a:t>
            </a:r>
          </a:p>
          <a:p>
            <a:r>
              <a:rPr lang="en-US" altLang="en-US" sz="2000"/>
              <a:t>Answers were broadly dispersed between high importance and low importance</a:t>
            </a:r>
          </a:p>
          <a:p>
            <a:r>
              <a:rPr lang="en-US" altLang="en-US" sz="2000"/>
              <a:t>Does not provide a clear answer that Higher Health was looking for to make changes in the HRIS system (see Appendix C)</a:t>
            </a:r>
          </a:p>
        </p:txBody>
      </p:sp>
    </p:spTree>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algn="ctr" eaLnBrk="1" hangingPunct="1"/>
            <a:r>
              <a:rPr lang="en-US" altLang="en-US"/>
              <a:t>HRIS Needs Analysis</a:t>
            </a:r>
          </a:p>
        </p:txBody>
      </p:sp>
      <p:graphicFrame>
        <p:nvGraphicFramePr>
          <p:cNvPr id="2" name="Espaço Reservado para Conteúdo 1"/>
          <p:cNvGraphicFramePr>
            <a:graphicFrameLocks noGrp="1"/>
          </p:cNvGraphicFramePr>
          <p:nvPr>
            <p:ph idx="1"/>
          </p:nvPr>
        </p:nvGraphicFramePr>
        <p:xfrm>
          <a:off x="381000" y="2188029"/>
          <a:ext cx="8382000" cy="914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244" name="CaixaDeTexto 2"/>
          <p:cNvSpPr txBox="1">
            <a:spLocks noChangeArrowheads="1"/>
          </p:cNvSpPr>
          <p:nvPr/>
        </p:nvSpPr>
        <p:spPr bwMode="auto">
          <a:xfrm>
            <a:off x="376238" y="4048125"/>
            <a:ext cx="3260725" cy="212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285750" indent="-285750">
              <a:defRPr>
                <a:solidFill>
                  <a:schemeClr val="tx1"/>
                </a:solidFill>
                <a:latin typeface="Georgia" panose="02040502050405020303" pitchFamily="18" charset="0"/>
              </a:defRPr>
            </a:lvl1pPr>
            <a:lvl2pPr marL="742950" indent="-285750">
              <a:defRPr>
                <a:solidFill>
                  <a:schemeClr val="tx1"/>
                </a:solidFill>
                <a:latin typeface="Georgia" panose="02040502050405020303" pitchFamily="18" charset="0"/>
              </a:defRPr>
            </a:lvl2pPr>
            <a:lvl3pPr marL="1143000" indent="-228600">
              <a:defRPr>
                <a:solidFill>
                  <a:schemeClr val="tx1"/>
                </a:solidFill>
                <a:latin typeface="Georgia" panose="02040502050405020303" pitchFamily="18" charset="0"/>
              </a:defRPr>
            </a:lvl3pPr>
            <a:lvl4pPr marL="1600200" indent="-228600">
              <a:defRPr>
                <a:solidFill>
                  <a:schemeClr val="tx1"/>
                </a:solidFill>
                <a:latin typeface="Georgia" panose="02040502050405020303" pitchFamily="18" charset="0"/>
              </a:defRPr>
            </a:lvl4pPr>
            <a:lvl5pPr marL="2057400" indent="-228600">
              <a:defRPr>
                <a:solidFill>
                  <a:schemeClr val="tx1"/>
                </a:solidFill>
                <a:latin typeface="Georgia" panose="02040502050405020303" pitchFamily="18" charset="0"/>
              </a:defRPr>
            </a:lvl5pPr>
            <a:lvl6pPr marL="2514600" indent="-228600" eaLnBrk="0" fontAlgn="base" hangingPunct="0">
              <a:spcBef>
                <a:spcPct val="0"/>
              </a:spcBef>
              <a:spcAft>
                <a:spcPct val="0"/>
              </a:spcAft>
              <a:defRPr>
                <a:solidFill>
                  <a:schemeClr val="tx1"/>
                </a:solidFill>
                <a:latin typeface="Georgia" panose="02040502050405020303" pitchFamily="18" charset="0"/>
              </a:defRPr>
            </a:lvl6pPr>
            <a:lvl7pPr marL="2971800" indent="-228600" eaLnBrk="0" fontAlgn="base" hangingPunct="0">
              <a:spcBef>
                <a:spcPct val="0"/>
              </a:spcBef>
              <a:spcAft>
                <a:spcPct val="0"/>
              </a:spcAft>
              <a:defRPr>
                <a:solidFill>
                  <a:schemeClr val="tx1"/>
                </a:solidFill>
                <a:latin typeface="Georgia" panose="02040502050405020303" pitchFamily="18" charset="0"/>
              </a:defRPr>
            </a:lvl7pPr>
            <a:lvl8pPr marL="3429000" indent="-228600" eaLnBrk="0" fontAlgn="base" hangingPunct="0">
              <a:spcBef>
                <a:spcPct val="0"/>
              </a:spcBef>
              <a:spcAft>
                <a:spcPct val="0"/>
              </a:spcAft>
              <a:defRPr>
                <a:solidFill>
                  <a:schemeClr val="tx1"/>
                </a:solidFill>
                <a:latin typeface="Georgia" panose="02040502050405020303" pitchFamily="18" charset="0"/>
              </a:defRPr>
            </a:lvl8pPr>
            <a:lvl9pPr marL="3886200" indent="-228600" eaLnBrk="0" fontAlgn="base" hangingPunct="0">
              <a:spcBef>
                <a:spcPct val="0"/>
              </a:spcBef>
              <a:spcAft>
                <a:spcPct val="0"/>
              </a:spcAft>
              <a:defRPr>
                <a:solidFill>
                  <a:schemeClr val="tx1"/>
                </a:solidFill>
                <a:latin typeface="Georgia" panose="02040502050405020303" pitchFamily="18" charset="0"/>
              </a:defRPr>
            </a:lvl9pPr>
          </a:lstStyle>
          <a:p>
            <a:pPr>
              <a:buFont typeface="Wingdings" panose="05000000000000000000" pitchFamily="2" charset="2"/>
              <a:buChar char="ü"/>
            </a:pPr>
            <a:r>
              <a:rPr lang="en-US" altLang="en-US" sz="2200"/>
              <a:t>Windows based</a:t>
            </a:r>
          </a:p>
          <a:p>
            <a:pPr>
              <a:buFont typeface="Wingdings" panose="05000000000000000000" pitchFamily="2" charset="2"/>
              <a:buChar char="ü"/>
            </a:pPr>
            <a:r>
              <a:rPr lang="en-US" altLang="en-US" sz="2200"/>
              <a:t>Integrated Payroll</a:t>
            </a:r>
          </a:p>
          <a:p>
            <a:pPr>
              <a:buFont typeface="Wingdings" panose="05000000000000000000" pitchFamily="2" charset="2"/>
              <a:buChar char="ü"/>
            </a:pPr>
            <a:r>
              <a:rPr lang="en-US" altLang="en-US" sz="2200"/>
              <a:t>Training Management</a:t>
            </a:r>
          </a:p>
          <a:p>
            <a:pPr>
              <a:buFont typeface="Wingdings" panose="05000000000000000000" pitchFamily="2" charset="2"/>
              <a:buChar char="ü"/>
            </a:pPr>
            <a:r>
              <a:rPr lang="en-US" altLang="en-US" sz="2200"/>
              <a:t>Turnover Reports</a:t>
            </a:r>
          </a:p>
          <a:p>
            <a:pPr>
              <a:buFont typeface="Wingdings" panose="05000000000000000000" pitchFamily="2" charset="2"/>
              <a:buChar char="ü"/>
            </a:pPr>
            <a:r>
              <a:rPr lang="en-US" altLang="en-US" sz="2200"/>
              <a:t>ESS</a:t>
            </a:r>
          </a:p>
          <a:p>
            <a:pPr>
              <a:buFont typeface="Wingdings" panose="05000000000000000000" pitchFamily="2" charset="2"/>
              <a:buChar char="ü"/>
            </a:pPr>
            <a:endParaRPr lang="en-US" altLang="en-US" sz="2200"/>
          </a:p>
        </p:txBody>
      </p:sp>
      <p:sp>
        <p:nvSpPr>
          <p:cNvPr id="4" name="CaixaDeTexto 3"/>
          <p:cNvSpPr txBox="1"/>
          <p:nvPr/>
        </p:nvSpPr>
        <p:spPr>
          <a:xfrm>
            <a:off x="4495800" y="4048125"/>
            <a:ext cx="4545013" cy="2124075"/>
          </a:xfrm>
          <a:prstGeom prst="rect">
            <a:avLst/>
          </a:prstGeom>
          <a:noFill/>
        </p:spPr>
        <p:txBody>
          <a:bodyPr wrap="none">
            <a:spAutoFit/>
          </a:bodyPr>
          <a:lstStyle/>
          <a:p>
            <a:pPr marL="285750" indent="-285750">
              <a:buFont typeface="Wingdings" panose="05000000000000000000" pitchFamily="2" charset="2"/>
              <a:buChar char="ü"/>
              <a:defRPr/>
            </a:pPr>
            <a:r>
              <a:rPr lang="en-US" sz="2200" dirty="0"/>
              <a:t>Salary Grades</a:t>
            </a:r>
          </a:p>
          <a:p>
            <a:pPr marL="285750" indent="-285750">
              <a:buFont typeface="Wingdings" panose="05000000000000000000" pitchFamily="2" charset="2"/>
              <a:buChar char="ü"/>
              <a:defRPr/>
            </a:pPr>
            <a:r>
              <a:rPr lang="en-US" sz="2200" dirty="0"/>
              <a:t>Job and Pay History</a:t>
            </a:r>
          </a:p>
          <a:p>
            <a:pPr marL="285750" indent="-285750">
              <a:buFont typeface="Wingdings" panose="05000000000000000000" pitchFamily="2" charset="2"/>
              <a:buChar char="ü"/>
              <a:defRPr/>
            </a:pPr>
            <a:r>
              <a:rPr lang="en-US" sz="2200" dirty="0"/>
              <a:t>Attendance and Accrual tracking</a:t>
            </a:r>
          </a:p>
          <a:p>
            <a:pPr marL="285750" indent="-285750">
              <a:buFont typeface="Wingdings" panose="05000000000000000000" pitchFamily="2" charset="2"/>
              <a:buChar char="ü"/>
              <a:defRPr/>
            </a:pPr>
            <a:r>
              <a:rPr lang="en-US" sz="2200" dirty="0"/>
              <a:t>Report Writing</a:t>
            </a:r>
          </a:p>
          <a:p>
            <a:pPr marL="285750" indent="-285750">
              <a:buFont typeface="Wingdings" panose="05000000000000000000" pitchFamily="2" charset="2"/>
              <a:buChar char="ü"/>
              <a:defRPr/>
            </a:pPr>
            <a:r>
              <a:rPr lang="en-US" sz="2200" dirty="0"/>
              <a:t>Ease of use</a:t>
            </a:r>
          </a:p>
          <a:p>
            <a:pPr>
              <a:defRPr/>
            </a:pPr>
            <a:endParaRPr lang="en-US" sz="2200" dirty="0"/>
          </a:p>
        </p:txBody>
      </p:sp>
      <p:sp>
        <p:nvSpPr>
          <p:cNvPr id="10246" name="CaixaDeTexto 4"/>
          <p:cNvSpPr txBox="1">
            <a:spLocks noChangeArrowheads="1"/>
          </p:cNvSpPr>
          <p:nvPr/>
        </p:nvSpPr>
        <p:spPr bwMode="auto">
          <a:xfrm>
            <a:off x="376238" y="3505200"/>
            <a:ext cx="60674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Georgia" panose="02040502050405020303" pitchFamily="18" charset="0"/>
              </a:defRPr>
            </a:lvl1pPr>
            <a:lvl2pPr marL="742950" indent="-285750">
              <a:defRPr>
                <a:solidFill>
                  <a:schemeClr val="tx1"/>
                </a:solidFill>
                <a:latin typeface="Georgia" panose="02040502050405020303" pitchFamily="18" charset="0"/>
              </a:defRPr>
            </a:lvl2pPr>
            <a:lvl3pPr marL="1143000" indent="-228600">
              <a:defRPr>
                <a:solidFill>
                  <a:schemeClr val="tx1"/>
                </a:solidFill>
                <a:latin typeface="Georgia" panose="02040502050405020303" pitchFamily="18" charset="0"/>
              </a:defRPr>
            </a:lvl3pPr>
            <a:lvl4pPr marL="1600200" indent="-228600">
              <a:defRPr>
                <a:solidFill>
                  <a:schemeClr val="tx1"/>
                </a:solidFill>
                <a:latin typeface="Georgia" panose="02040502050405020303" pitchFamily="18" charset="0"/>
              </a:defRPr>
            </a:lvl4pPr>
            <a:lvl5pPr marL="2057400" indent="-228600">
              <a:defRPr>
                <a:solidFill>
                  <a:schemeClr val="tx1"/>
                </a:solidFill>
                <a:latin typeface="Georgia" panose="02040502050405020303" pitchFamily="18" charset="0"/>
              </a:defRPr>
            </a:lvl5pPr>
            <a:lvl6pPr marL="2514600" indent="-228600" eaLnBrk="0" fontAlgn="base" hangingPunct="0">
              <a:spcBef>
                <a:spcPct val="0"/>
              </a:spcBef>
              <a:spcAft>
                <a:spcPct val="0"/>
              </a:spcAft>
              <a:defRPr>
                <a:solidFill>
                  <a:schemeClr val="tx1"/>
                </a:solidFill>
                <a:latin typeface="Georgia" panose="02040502050405020303" pitchFamily="18" charset="0"/>
              </a:defRPr>
            </a:lvl6pPr>
            <a:lvl7pPr marL="2971800" indent="-228600" eaLnBrk="0" fontAlgn="base" hangingPunct="0">
              <a:spcBef>
                <a:spcPct val="0"/>
              </a:spcBef>
              <a:spcAft>
                <a:spcPct val="0"/>
              </a:spcAft>
              <a:defRPr>
                <a:solidFill>
                  <a:schemeClr val="tx1"/>
                </a:solidFill>
                <a:latin typeface="Georgia" panose="02040502050405020303" pitchFamily="18" charset="0"/>
              </a:defRPr>
            </a:lvl7pPr>
            <a:lvl8pPr marL="3429000" indent="-228600" eaLnBrk="0" fontAlgn="base" hangingPunct="0">
              <a:spcBef>
                <a:spcPct val="0"/>
              </a:spcBef>
              <a:spcAft>
                <a:spcPct val="0"/>
              </a:spcAft>
              <a:defRPr>
                <a:solidFill>
                  <a:schemeClr val="tx1"/>
                </a:solidFill>
                <a:latin typeface="Georgia" panose="02040502050405020303" pitchFamily="18" charset="0"/>
              </a:defRPr>
            </a:lvl8pPr>
            <a:lvl9pPr marL="3886200" indent="-228600" eaLnBrk="0" fontAlgn="base" hangingPunct="0">
              <a:spcBef>
                <a:spcPct val="0"/>
              </a:spcBef>
              <a:spcAft>
                <a:spcPct val="0"/>
              </a:spcAft>
              <a:defRPr>
                <a:solidFill>
                  <a:schemeClr val="tx1"/>
                </a:solidFill>
                <a:latin typeface="Georgia" panose="02040502050405020303" pitchFamily="18" charset="0"/>
              </a:defRPr>
            </a:lvl9pPr>
          </a:lstStyle>
          <a:p>
            <a:r>
              <a:rPr lang="pt-BR" altLang="en-US"/>
              <a:t>C-Jay Consulting defined the Higher Health HRIS needs: </a:t>
            </a:r>
            <a:endParaRPr lang="en-US" altLang="en-US"/>
          </a:p>
        </p:txBody>
      </p:sp>
    </p:spTree>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algn="ctr" eaLnBrk="1" hangingPunct="1"/>
            <a:r>
              <a:rPr lang="en-US" altLang="en-US"/>
              <a:t>Build vs. Buy</a:t>
            </a:r>
          </a:p>
        </p:txBody>
      </p:sp>
      <p:sp>
        <p:nvSpPr>
          <p:cNvPr id="11267" name="Content Placeholder 2"/>
          <p:cNvSpPr>
            <a:spLocks noGrp="1"/>
          </p:cNvSpPr>
          <p:nvPr>
            <p:ph idx="1"/>
          </p:nvPr>
        </p:nvSpPr>
        <p:spPr>
          <a:xfrm>
            <a:off x="457200" y="2209800"/>
            <a:ext cx="8305800" cy="4608513"/>
          </a:xfrm>
        </p:spPr>
        <p:txBody>
          <a:bodyPr/>
          <a:lstStyle/>
          <a:p>
            <a:pPr eaLnBrk="1" hangingPunct="1">
              <a:defRPr/>
            </a:pPr>
            <a:r>
              <a:rPr lang="en-US" sz="1800" dirty="0"/>
              <a:t>Since Higher Health is not going to use this HRIS as a competitive advantage, and the requested needs are not unusual within HR field, C-JAY Consulting decided that the fastest, cheapest and most practical way of using it will be </a:t>
            </a:r>
            <a:r>
              <a:rPr lang="en-US" sz="1800" b="1" dirty="0"/>
              <a:t>BUY AN OFF-THE-SHELF SYSTEM</a:t>
            </a:r>
            <a:r>
              <a:rPr lang="en-US" sz="1800" dirty="0"/>
              <a:t>, which allows getting a system in place at a low cost and is faster than building.</a:t>
            </a:r>
          </a:p>
          <a:p>
            <a:pPr lvl="1" eaLnBrk="1" hangingPunct="1">
              <a:defRPr/>
            </a:pPr>
            <a:r>
              <a:rPr lang="en-US" sz="1800" b="1" dirty="0">
                <a:solidFill>
                  <a:schemeClr val="accent2">
                    <a:lumMod val="75000"/>
                  </a:schemeClr>
                </a:solidFill>
              </a:rPr>
              <a:t>Advantages: </a:t>
            </a:r>
          </a:p>
          <a:p>
            <a:pPr lvl="2" eaLnBrk="1" hangingPunct="1">
              <a:defRPr/>
            </a:pPr>
            <a:r>
              <a:rPr lang="en-US" sz="1800" dirty="0">
                <a:solidFill>
                  <a:schemeClr val="tx1"/>
                </a:solidFill>
              </a:rPr>
              <a:t>Implementation Speed</a:t>
            </a:r>
          </a:p>
          <a:p>
            <a:pPr lvl="2" eaLnBrk="1" hangingPunct="1">
              <a:defRPr/>
            </a:pPr>
            <a:r>
              <a:rPr lang="en-US" sz="1800" dirty="0">
                <a:solidFill>
                  <a:schemeClr val="tx1"/>
                </a:solidFill>
              </a:rPr>
              <a:t>Lower Total Cost</a:t>
            </a:r>
          </a:p>
          <a:p>
            <a:pPr lvl="2" eaLnBrk="1" hangingPunct="1">
              <a:defRPr/>
            </a:pPr>
            <a:r>
              <a:rPr lang="en-US" sz="1800" dirty="0">
                <a:solidFill>
                  <a:schemeClr val="tx1"/>
                </a:solidFill>
              </a:rPr>
              <a:t>Includes best practices from multiple clients</a:t>
            </a:r>
          </a:p>
          <a:p>
            <a:pPr lvl="2" eaLnBrk="1" hangingPunct="1">
              <a:defRPr/>
            </a:pPr>
            <a:r>
              <a:rPr lang="en-US" sz="1800" dirty="0">
                <a:solidFill>
                  <a:schemeClr val="tx1"/>
                </a:solidFill>
              </a:rPr>
              <a:t>Vendor R&amp;D/Technology and Support</a:t>
            </a:r>
          </a:p>
          <a:p>
            <a:pPr lvl="2" eaLnBrk="1" hangingPunct="1">
              <a:defRPr/>
            </a:pPr>
            <a:r>
              <a:rPr lang="en-US" sz="1800" dirty="0">
                <a:solidFill>
                  <a:schemeClr val="tx1"/>
                </a:solidFill>
              </a:rPr>
              <a:t>Internal staff will be used less during the implementation because the vendor provides much of the needed resources in its cost</a:t>
            </a:r>
          </a:p>
          <a:p>
            <a:pPr eaLnBrk="1" hangingPunct="1">
              <a:defRPr/>
            </a:pPr>
            <a:endParaRPr lang="en-US" altLang="en-US" sz="1800" dirty="0"/>
          </a:p>
        </p:txBody>
      </p:sp>
    </p:spTree>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457200" y="609600"/>
            <a:ext cx="8229600" cy="1066800"/>
          </a:xfrm>
        </p:spPr>
        <p:txBody>
          <a:bodyPr/>
          <a:lstStyle/>
          <a:p>
            <a:pPr algn="ctr" eaLnBrk="1" hangingPunct="1"/>
            <a:r>
              <a:rPr lang="en-US" altLang="en-US"/>
              <a:t>HRIS Vendors</a:t>
            </a:r>
          </a:p>
        </p:txBody>
      </p:sp>
      <p:sp>
        <p:nvSpPr>
          <p:cNvPr id="13315" name="Content Placeholder 2"/>
          <p:cNvSpPr>
            <a:spLocks noGrp="1"/>
          </p:cNvSpPr>
          <p:nvPr>
            <p:ph idx="1"/>
          </p:nvPr>
        </p:nvSpPr>
        <p:spPr>
          <a:xfrm>
            <a:off x="457200" y="1676400"/>
            <a:ext cx="8229600" cy="4629150"/>
          </a:xfrm>
        </p:spPr>
        <p:txBody>
          <a:bodyPr/>
          <a:lstStyle/>
          <a:p>
            <a:pPr eaLnBrk="1" hangingPunct="1"/>
            <a:r>
              <a:rPr lang="en-US" altLang="en-US" sz="2000"/>
              <a:t>C-JAY Consulting Group decided on the innovative system of Paylocity because it can modify the needs of Higher Health now and for the future. </a:t>
            </a:r>
          </a:p>
          <a:p>
            <a:pPr eaLnBrk="1" hangingPunct="1"/>
            <a:r>
              <a:rPr lang="en-US" altLang="en-US" sz="2000"/>
              <a:t> Benefits Administration, Human Capital Management, Time and Labor, Payroll and Talent Management are the applications that Paylocity covers. </a:t>
            </a:r>
          </a:p>
          <a:p>
            <a:pPr eaLnBrk="1" hangingPunct="1"/>
            <a:r>
              <a:rPr lang="en-US" altLang="en-US" sz="2000"/>
              <a:t>Paylocity has developed a cloud-based solution that enables an organization to administer workforces more efficiently. </a:t>
            </a:r>
          </a:p>
          <a:p>
            <a:pPr eaLnBrk="1" hangingPunct="1"/>
            <a:r>
              <a:rPr lang="en-US" altLang="en-US" sz="2000"/>
              <a:t>What makes Paylocity unique is that every employee makes their portal customizable to their needs and wants</a:t>
            </a:r>
          </a:p>
          <a:p>
            <a:pPr eaLnBrk="1" hangingPunct="1"/>
            <a:r>
              <a:rPr lang="en-US" altLang="en-US" sz="2000"/>
              <a:t>Paylocity offers on-demand courses, interactive training and webinars to help the employee gain knowledge and provide hands-on instruction from experts. </a:t>
            </a:r>
          </a:p>
          <a:p>
            <a:pPr eaLnBrk="1" hangingPunct="1"/>
            <a:endParaRPr lang="en-US" altLang="en-US"/>
          </a:p>
          <a:p>
            <a:pPr eaLnBrk="1" hangingPunct="1"/>
            <a:endParaRPr lang="en-US" altLang="en-US"/>
          </a:p>
        </p:txBody>
      </p:sp>
    </p:spTree>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381000" y="914400"/>
            <a:ext cx="8382000" cy="1069975"/>
          </a:xfrm>
        </p:spPr>
        <p:txBody>
          <a:bodyPr/>
          <a:lstStyle/>
          <a:p>
            <a:pPr algn="ctr" eaLnBrk="1" hangingPunct="1"/>
            <a:r>
              <a:rPr lang="en-US" altLang="en-US"/>
              <a:t>Customer Reviews on Paylocity by Trust Radius</a:t>
            </a:r>
          </a:p>
        </p:txBody>
      </p:sp>
      <p:sp>
        <p:nvSpPr>
          <p:cNvPr id="3" name="Text Placeholder 2"/>
          <p:cNvSpPr>
            <a:spLocks noGrp="1"/>
          </p:cNvSpPr>
          <p:nvPr>
            <p:ph type="body" idx="1"/>
          </p:nvPr>
        </p:nvSpPr>
        <p:spPr>
          <a:xfrm>
            <a:off x="381000" y="2244725"/>
            <a:ext cx="4041775" cy="457200"/>
          </a:xfrm>
        </p:spPr>
        <p:txBody>
          <a:bodyPr/>
          <a:lstStyle/>
          <a:p>
            <a:pPr algn="ctr" eaLnBrk="1" hangingPunct="1">
              <a:defRPr/>
            </a:pPr>
            <a:r>
              <a:rPr lang="en-US" dirty="0"/>
              <a:t>Pros</a:t>
            </a:r>
          </a:p>
        </p:txBody>
      </p:sp>
      <p:sp>
        <p:nvSpPr>
          <p:cNvPr id="4" name="Text Placeholder 3"/>
          <p:cNvSpPr>
            <a:spLocks noGrp="1"/>
          </p:cNvSpPr>
          <p:nvPr>
            <p:ph type="body" sz="half" idx="3"/>
          </p:nvPr>
        </p:nvSpPr>
        <p:spPr>
          <a:xfrm>
            <a:off x="4721225" y="2244725"/>
            <a:ext cx="4041775" cy="457200"/>
          </a:xfrm>
        </p:spPr>
        <p:txBody>
          <a:bodyPr/>
          <a:lstStyle/>
          <a:p>
            <a:pPr algn="ctr" eaLnBrk="1" hangingPunct="1">
              <a:defRPr/>
            </a:pPr>
            <a:r>
              <a:rPr lang="en-US" dirty="0"/>
              <a:t>Cons</a:t>
            </a:r>
          </a:p>
        </p:txBody>
      </p:sp>
      <p:sp>
        <p:nvSpPr>
          <p:cNvPr id="15365" name="Content Placeholder 4"/>
          <p:cNvSpPr>
            <a:spLocks noGrp="1"/>
          </p:cNvSpPr>
          <p:nvPr>
            <p:ph sz="quarter" idx="2"/>
          </p:nvPr>
        </p:nvSpPr>
        <p:spPr>
          <a:xfrm>
            <a:off x="381000" y="2708275"/>
            <a:ext cx="4041775" cy="3886200"/>
          </a:xfrm>
        </p:spPr>
        <p:txBody>
          <a:bodyPr/>
          <a:lstStyle/>
          <a:p>
            <a:pPr eaLnBrk="1" hangingPunct="1"/>
            <a:r>
              <a:rPr lang="en-US" altLang="en-US" sz="1800"/>
              <a:t>Jamie Powers (2016) states “I think Paylocty is a great HRIS system that offers all types of trainings for their clients’ needs at no additional costs.”</a:t>
            </a:r>
          </a:p>
          <a:p>
            <a:pPr eaLnBrk="1" hangingPunct="1"/>
            <a:r>
              <a:rPr lang="en-US" altLang="en-US" sz="1800"/>
              <a:t>Robert Nottingham (2016) also states his strong attraction to the system because it has full HRIS capabilities and the benefits of electronic signatures, custom fields and data management are always a plus. </a:t>
            </a:r>
          </a:p>
        </p:txBody>
      </p:sp>
      <p:sp>
        <p:nvSpPr>
          <p:cNvPr id="15366" name="Content Placeholder 5"/>
          <p:cNvSpPr>
            <a:spLocks noGrp="1"/>
          </p:cNvSpPr>
          <p:nvPr>
            <p:ph sz="quarter" idx="4"/>
          </p:nvPr>
        </p:nvSpPr>
        <p:spPr>
          <a:xfrm>
            <a:off x="4718050" y="2708275"/>
            <a:ext cx="4041775" cy="3886200"/>
          </a:xfrm>
        </p:spPr>
        <p:txBody>
          <a:bodyPr/>
          <a:lstStyle/>
          <a:p>
            <a:pPr eaLnBrk="1" hangingPunct="1"/>
            <a:r>
              <a:rPr lang="en-US" altLang="en-US" sz="1800"/>
              <a:t>Bonny O’Neil (2015) articulates that her main issue with Paylocity is the lack of customer service.  “The wait time to get an answer in the Customer Service department is absurd.”</a:t>
            </a:r>
          </a:p>
          <a:p>
            <a:pPr eaLnBrk="1" hangingPunct="1"/>
            <a:r>
              <a:rPr lang="en-US" altLang="en-US" sz="1800"/>
              <a:t>Harleen Mangat (2014)  states “The ability for managers to enter changes for their employees, i.e. salary, department, job title, etc. and have it routed electronically to the appropriate people for approval.”</a:t>
            </a:r>
          </a:p>
          <a:p>
            <a:pPr eaLnBrk="1" hangingPunct="1"/>
            <a:endParaRPr lang="en-US" altLang="en-US" sz="1800"/>
          </a:p>
        </p:txBody>
      </p:sp>
    </p:spTree>
  </p:cSld>
  <p:clrMapOvr>
    <a:masterClrMapping/>
  </p:clrMapOvr>
  <p:transition spd="slow">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pPr algn="ctr" eaLnBrk="1" hangingPunct="1"/>
            <a:r>
              <a:rPr lang="en-US" altLang="en-US"/>
              <a:t>Implementing HRIS Software</a:t>
            </a:r>
          </a:p>
        </p:txBody>
      </p:sp>
      <p:sp>
        <p:nvSpPr>
          <p:cNvPr id="16387" name="Content Placeholder 2"/>
          <p:cNvSpPr>
            <a:spLocks noGrp="1"/>
          </p:cNvSpPr>
          <p:nvPr>
            <p:ph idx="1"/>
          </p:nvPr>
        </p:nvSpPr>
        <p:spPr/>
        <p:txBody>
          <a:bodyPr/>
          <a:lstStyle/>
          <a:p>
            <a:pPr eaLnBrk="1" hangingPunct="1"/>
            <a:r>
              <a:rPr lang="en-US" altLang="en-US"/>
              <a:t>Implementing an HRIS software can be a difficult transition for the organization as whole.</a:t>
            </a:r>
          </a:p>
          <a:p>
            <a:pPr eaLnBrk="1" hangingPunct="1"/>
            <a:r>
              <a:rPr lang="en-US" altLang="en-US"/>
              <a:t>It is up to management to allow the transition to be smooth and effortless for everyone involved.</a:t>
            </a:r>
          </a:p>
          <a:p>
            <a:pPr eaLnBrk="1" hangingPunct="1"/>
            <a:r>
              <a:rPr lang="en-US" altLang="en-US"/>
              <a:t>C-JAY Consulting Group agrees that Lewin’s Change Model will provide the organization an effortless transition. </a:t>
            </a:r>
          </a:p>
          <a:p>
            <a:pPr eaLnBrk="1" hangingPunct="1"/>
            <a:endParaRPr lang="en-US" altLang="en-US"/>
          </a:p>
          <a:p>
            <a:pPr eaLnBrk="1" hangingPunct="1"/>
            <a:endParaRPr lang="en-US" altLang="en-US"/>
          </a:p>
        </p:txBody>
      </p:sp>
    </p:spTree>
  </p:cSld>
  <p:clrMapOvr>
    <a:masterClrMapping/>
  </p:clrMapOvr>
  <p:transition spd="slow">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pPr algn="ctr" eaLnBrk="1" hangingPunct="1"/>
            <a:r>
              <a:rPr lang="en-US" altLang="en-US"/>
              <a:t>Lewin’s Change Model</a:t>
            </a:r>
          </a:p>
        </p:txBody>
      </p:sp>
      <p:sp>
        <p:nvSpPr>
          <p:cNvPr id="17411" name="Content Placeholder 2"/>
          <p:cNvSpPr>
            <a:spLocks noGrp="1"/>
          </p:cNvSpPr>
          <p:nvPr>
            <p:ph idx="1"/>
          </p:nvPr>
        </p:nvSpPr>
        <p:spPr/>
        <p:txBody>
          <a:bodyPr/>
          <a:lstStyle/>
          <a:p>
            <a:pPr eaLnBrk="1" hangingPunct="1"/>
            <a:r>
              <a:rPr lang="en-US" altLang="en-US" sz="2500"/>
              <a:t>The steps within Lewin’s Change Model are referred to as unfreeze, change and refreeze.</a:t>
            </a:r>
          </a:p>
          <a:p>
            <a:pPr eaLnBrk="1" hangingPunct="1"/>
            <a:r>
              <a:rPr lang="en-US" altLang="en-US" sz="2500"/>
              <a:t>According to Levasseur (2001), “The first step in the process of changing behavior is to unfreeze the existing situation. Only then can change, or movement, occur. Finally, to make the new behaviors stick, a third, refreezing step is necessary.”</a:t>
            </a:r>
          </a:p>
          <a:p>
            <a:pPr eaLnBrk="1" hangingPunct="1"/>
            <a:r>
              <a:rPr lang="en-US" altLang="en-US" sz="2500"/>
              <a:t>Lewin’s Change Model is a revolutionary step process that is used worldwide that provides organizations with influential and fundamental tools. </a:t>
            </a:r>
          </a:p>
          <a:p>
            <a:pPr eaLnBrk="1" hangingPunct="1"/>
            <a:endParaRPr lang="en-US" altLang="en-US"/>
          </a:p>
        </p:txBody>
      </p:sp>
    </p:spTree>
  </p:cSld>
  <p:clrMapOvr>
    <a:masterClrMapping/>
  </p:clrMapOvr>
  <p:transition spd="slow">
    <p:wipe/>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188</TotalTime>
  <Words>985</Words>
  <Application>Microsoft Office PowerPoint</Application>
  <PresentationFormat>On-screen Show (4:3)</PresentationFormat>
  <Paragraphs>119</Paragraphs>
  <Slides>16</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Calibri</vt:lpstr>
      <vt:lpstr>Georgia</vt:lpstr>
      <vt:lpstr>Trebuchet MS</vt:lpstr>
      <vt:lpstr>Wingdings</vt:lpstr>
      <vt:lpstr>Wingdings 2</vt:lpstr>
      <vt:lpstr>Urban</vt:lpstr>
      <vt:lpstr>Introduction</vt:lpstr>
      <vt:lpstr>Review of Survey Questions</vt:lpstr>
      <vt:lpstr>Review of Data</vt:lpstr>
      <vt:lpstr>HRIS Needs Analysis</vt:lpstr>
      <vt:lpstr>Build vs. Buy</vt:lpstr>
      <vt:lpstr>HRIS Vendors</vt:lpstr>
      <vt:lpstr>Customer Reviews on Paylocity by Trust Radius</vt:lpstr>
      <vt:lpstr>Implementing HRIS Software</vt:lpstr>
      <vt:lpstr>Lewin’s Change Model</vt:lpstr>
      <vt:lpstr>Project Plan</vt:lpstr>
      <vt:lpstr>Project Team</vt:lpstr>
      <vt:lpstr>Team Responsibilities</vt:lpstr>
      <vt:lpstr>References</vt:lpstr>
      <vt:lpstr>Appendix A </vt:lpstr>
      <vt:lpstr>Appendix B </vt:lpstr>
      <vt:lpstr>Appendix C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C-Jay Consulting Group</dc:title>
  <dc:creator>TSCRRHH</dc:creator>
  <cp:lastModifiedBy>Jessica Dukes</cp:lastModifiedBy>
  <cp:revision>21</cp:revision>
  <dcterms:created xsi:type="dcterms:W3CDTF">2017-02-21T20:43:09Z</dcterms:created>
  <dcterms:modified xsi:type="dcterms:W3CDTF">2017-02-28T14:33:51Z</dcterms:modified>
</cp:coreProperties>
</file>